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4"/>
    <p:sldMasterId id="2147483697" r:id="rId5"/>
    <p:sldMasterId id="2147483674" r:id="rId6"/>
  </p:sldMasterIdLst>
  <p:notesMasterIdLst>
    <p:notesMasterId r:id="rId23"/>
  </p:notesMasterIdLst>
  <p:sldIdLst>
    <p:sldId id="309" r:id="rId7"/>
    <p:sldId id="330" r:id="rId8"/>
    <p:sldId id="327" r:id="rId9"/>
    <p:sldId id="331" r:id="rId10"/>
    <p:sldId id="332" r:id="rId11"/>
    <p:sldId id="329" r:id="rId12"/>
    <p:sldId id="333" r:id="rId13"/>
    <p:sldId id="334" r:id="rId14"/>
    <p:sldId id="263" r:id="rId15"/>
    <p:sldId id="264" r:id="rId16"/>
    <p:sldId id="337" r:id="rId17"/>
    <p:sldId id="338" r:id="rId18"/>
    <p:sldId id="339" r:id="rId19"/>
    <p:sldId id="340" r:id="rId20"/>
    <p:sldId id="341" r:id="rId21"/>
    <p:sldId id="326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DC4C51-593B-731E-F23D-6EDD8A9C76F0}" name="Toma Dabulevičienė" initials="TD" userId="S::toma.dabuleviciene@ku.lt::974f97b1-cf7e-439c-bab3-2bcda4ac679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D297"/>
    <a:srgbClr val="FFCC00"/>
    <a:srgbClr val="FFFFFF"/>
    <a:srgbClr val="F3F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53108-C357-3A0A-1146-CB999C2EA608}" v="7" dt="2026-03-19T11:58:12.021"/>
    <p1510:client id="{AF90E29B-401D-B979-EEC3-B1A1AE3D2382}" v="203" dt="2026-03-19T07:50:39.766"/>
    <p1510:client id="{DAD9DA5F-34F2-4B36-3D65-99FCA42E4DDA}" v="259" dt="2026-03-19T07:40:20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ta Kilmonaitė" userId="S::greta.kilmonaite@ku.lt::743356e4-6f3a-4349-bc8b-bea2c35c298c" providerId="AD" clId="Web-{67853108-C357-3A0A-1146-CB999C2EA608}"/>
    <pc:docChg chg="modSld">
      <pc:chgData name="Greta Kilmonaitė" userId="S::greta.kilmonaite@ku.lt::743356e4-6f3a-4349-bc8b-bea2c35c298c" providerId="AD" clId="Web-{67853108-C357-3A0A-1146-CB999C2EA608}" dt="2026-03-19T11:58:11.880" v="3" actId="20577"/>
      <pc:docMkLst>
        <pc:docMk/>
      </pc:docMkLst>
      <pc:sldChg chg="modSp">
        <pc:chgData name="Greta Kilmonaitė" userId="S::greta.kilmonaite@ku.lt::743356e4-6f3a-4349-bc8b-bea2c35c298c" providerId="AD" clId="Web-{67853108-C357-3A0A-1146-CB999C2EA608}" dt="2026-03-19T11:43:51.037" v="1" actId="20577"/>
        <pc:sldMkLst>
          <pc:docMk/>
          <pc:sldMk cId="1976899500" sldId="309"/>
        </pc:sldMkLst>
        <pc:spChg chg="mod">
          <ac:chgData name="Greta Kilmonaitė" userId="S::greta.kilmonaite@ku.lt::743356e4-6f3a-4349-bc8b-bea2c35c298c" providerId="AD" clId="Web-{67853108-C357-3A0A-1146-CB999C2EA608}" dt="2026-03-19T11:43:51.037" v="1" actId="20577"/>
          <ac:spMkLst>
            <pc:docMk/>
            <pc:sldMk cId="1976899500" sldId="309"/>
            <ac:spMk id="4" creationId="{C9EDD104-2C46-4117-9FBD-DAD92419DAFD}"/>
          </ac:spMkLst>
        </pc:spChg>
      </pc:sldChg>
      <pc:sldChg chg="modSp">
        <pc:chgData name="Greta Kilmonaitė" userId="S::greta.kilmonaite@ku.lt::743356e4-6f3a-4349-bc8b-bea2c35c298c" providerId="AD" clId="Web-{67853108-C357-3A0A-1146-CB999C2EA608}" dt="2026-03-19T11:58:11.880" v="3" actId="20577"/>
        <pc:sldMkLst>
          <pc:docMk/>
          <pc:sldMk cId="122715828" sldId="333"/>
        </pc:sldMkLst>
        <pc:spChg chg="mod">
          <ac:chgData name="Greta Kilmonaitė" userId="S::greta.kilmonaite@ku.lt::743356e4-6f3a-4349-bc8b-bea2c35c298c" providerId="AD" clId="Web-{67853108-C357-3A0A-1146-CB999C2EA608}" dt="2026-03-19T11:58:11.880" v="3" actId="20577"/>
          <ac:spMkLst>
            <pc:docMk/>
            <pc:sldMk cId="122715828" sldId="333"/>
            <ac:spMk id="11" creationId="{DE13FB2B-B45F-0B40-0234-333B2F9E3346}"/>
          </ac:spMkLst>
        </pc:spChg>
      </pc:sldChg>
    </pc:docChg>
  </pc:docChgLst>
  <pc:docChgLst>
    <pc:chgData name="Greta Kilmonaitė" userId="S::greta.kilmonaite@ku.lt::743356e4-6f3a-4349-bc8b-bea2c35c298c" providerId="AD" clId="Web-{DAD9DA5F-34F2-4B36-3D65-99FCA42E4DDA}"/>
    <pc:docChg chg="modSld">
      <pc:chgData name="Greta Kilmonaitė" userId="S::greta.kilmonaite@ku.lt::743356e4-6f3a-4349-bc8b-bea2c35c298c" providerId="AD" clId="Web-{DAD9DA5F-34F2-4B36-3D65-99FCA42E4DDA}" dt="2026-03-19T07:40:20.739" v="166" actId="1076"/>
      <pc:docMkLst>
        <pc:docMk/>
      </pc:docMkLst>
      <pc:sldChg chg="modSp">
        <pc:chgData name="Greta Kilmonaitė" userId="S::greta.kilmonaite@ku.lt::743356e4-6f3a-4349-bc8b-bea2c35c298c" providerId="AD" clId="Web-{DAD9DA5F-34F2-4B36-3D65-99FCA42E4DDA}" dt="2026-03-19T07:31:52.322" v="14" actId="20577"/>
        <pc:sldMkLst>
          <pc:docMk/>
          <pc:sldMk cId="3067885814" sldId="327"/>
        </pc:sldMkLst>
        <pc:spChg chg="mod">
          <ac:chgData name="Greta Kilmonaitė" userId="S::greta.kilmonaite@ku.lt::743356e4-6f3a-4349-bc8b-bea2c35c298c" providerId="AD" clId="Web-{DAD9DA5F-34F2-4B36-3D65-99FCA42E4DDA}" dt="2026-03-19T07:31:21.681" v="12" actId="20577"/>
          <ac:spMkLst>
            <pc:docMk/>
            <pc:sldMk cId="3067885814" sldId="327"/>
            <ac:spMk id="5" creationId="{0B1D2EA9-980E-1404-ED8B-EC3F52AB4FDE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1:52.322" v="14" actId="20577"/>
          <ac:spMkLst>
            <pc:docMk/>
            <pc:sldMk cId="3067885814" sldId="327"/>
            <ac:spMk id="7" creationId="{1A5BB5E0-D7D5-AD00-9715-429C40C5685C}"/>
          </ac:spMkLst>
        </pc:spChg>
      </pc:sldChg>
      <pc:sldChg chg="modSp">
        <pc:chgData name="Greta Kilmonaitė" userId="S::greta.kilmonaite@ku.lt::743356e4-6f3a-4349-bc8b-bea2c35c298c" providerId="AD" clId="Web-{DAD9DA5F-34F2-4B36-3D65-99FCA42E4DDA}" dt="2026-03-19T07:35:26.085" v="76" actId="1076"/>
        <pc:sldMkLst>
          <pc:docMk/>
          <pc:sldMk cId="3785282076" sldId="329"/>
        </pc:sldMkLst>
        <pc:spChg chg="mod">
          <ac:chgData name="Greta Kilmonaitė" userId="S::greta.kilmonaite@ku.lt::743356e4-6f3a-4349-bc8b-bea2c35c298c" providerId="AD" clId="Web-{DAD9DA5F-34F2-4B36-3D65-99FCA42E4DDA}" dt="2026-03-19T07:35:02.255" v="67" actId="1076"/>
          <ac:spMkLst>
            <pc:docMk/>
            <pc:sldMk cId="3785282076" sldId="329"/>
            <ac:spMk id="7" creationId="{F8058729-08F3-BE08-A022-E7326068B907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5:04.255" v="68" actId="1076"/>
          <ac:spMkLst>
            <pc:docMk/>
            <pc:sldMk cId="3785282076" sldId="329"/>
            <ac:spMk id="8" creationId="{FA43C5B7-5300-1147-7D33-91CED95EC563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3:29.075" v="31" actId="20577"/>
          <ac:spMkLst>
            <pc:docMk/>
            <pc:sldMk cId="3785282076" sldId="329"/>
            <ac:spMk id="9" creationId="{4FC168B2-7E43-28C5-7E4B-41B390AF12AE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5:15.772" v="73" actId="1076"/>
          <ac:spMkLst>
            <pc:docMk/>
            <pc:sldMk cId="3785282076" sldId="329"/>
            <ac:spMk id="10" creationId="{35884916-3709-B0B3-053A-90069C6CC480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5:18.366" v="74" actId="1076"/>
          <ac:spMkLst>
            <pc:docMk/>
            <pc:sldMk cId="3785282076" sldId="329"/>
            <ac:spMk id="11" creationId="{2316628D-275B-A90D-FFC2-94D25CEAF52A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5:20.272" v="75" actId="1076"/>
          <ac:spMkLst>
            <pc:docMk/>
            <pc:sldMk cId="3785282076" sldId="329"/>
            <ac:spMk id="12" creationId="{2DC02686-9C44-ACBC-E92C-BEA108C307D7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5:26.085" v="76" actId="1076"/>
          <ac:spMkLst>
            <pc:docMk/>
            <pc:sldMk cId="3785282076" sldId="329"/>
            <ac:spMk id="13" creationId="{905E5249-789C-5ABD-4F6F-3EB32F3355A9}"/>
          </ac:spMkLst>
        </pc:spChg>
        <pc:picChg chg="mod">
          <ac:chgData name="Greta Kilmonaitė" userId="S::greta.kilmonaite@ku.lt::743356e4-6f3a-4349-bc8b-bea2c35c298c" providerId="AD" clId="Web-{DAD9DA5F-34F2-4B36-3D65-99FCA42E4DDA}" dt="2026-03-19T07:32:38.822" v="20" actId="14100"/>
          <ac:picMkLst>
            <pc:docMk/>
            <pc:sldMk cId="3785282076" sldId="329"/>
            <ac:picMk id="4" creationId="{02E0492D-A33C-EB23-66C3-87E8A839F46A}"/>
          </ac:picMkLst>
        </pc:picChg>
        <pc:picChg chg="mod">
          <ac:chgData name="Greta Kilmonaitė" userId="S::greta.kilmonaite@ku.lt::743356e4-6f3a-4349-bc8b-bea2c35c298c" providerId="AD" clId="Web-{DAD9DA5F-34F2-4B36-3D65-99FCA42E4DDA}" dt="2026-03-19T07:35:07.240" v="69" actId="1076"/>
          <ac:picMkLst>
            <pc:docMk/>
            <pc:sldMk cId="3785282076" sldId="329"/>
            <ac:picMk id="6" creationId="{45FE9B1A-0375-18C6-05F0-2BFE349F13AF}"/>
          </ac:picMkLst>
        </pc:picChg>
      </pc:sldChg>
      <pc:sldChg chg="modSp">
        <pc:chgData name="Greta Kilmonaitė" userId="S::greta.kilmonaite@ku.lt::743356e4-6f3a-4349-bc8b-bea2c35c298c" providerId="AD" clId="Web-{DAD9DA5F-34F2-4B36-3D65-99FCA42E4DDA}" dt="2026-03-19T07:31:05.493" v="9" actId="20577"/>
        <pc:sldMkLst>
          <pc:docMk/>
          <pc:sldMk cId="2069206146" sldId="330"/>
        </pc:sldMkLst>
        <pc:spChg chg="mod">
          <ac:chgData name="Greta Kilmonaitė" userId="S::greta.kilmonaite@ku.lt::743356e4-6f3a-4349-bc8b-bea2c35c298c" providerId="AD" clId="Web-{DAD9DA5F-34F2-4B36-3D65-99FCA42E4DDA}" dt="2026-03-19T07:31:05.493" v="9" actId="20577"/>
          <ac:spMkLst>
            <pc:docMk/>
            <pc:sldMk cId="2069206146" sldId="330"/>
            <ac:spMk id="3" creationId="{E163B171-290B-755A-0DF1-437C2ABC20CC}"/>
          </ac:spMkLst>
        </pc:spChg>
      </pc:sldChg>
      <pc:sldChg chg="modSp">
        <pc:chgData name="Greta Kilmonaitė" userId="S::greta.kilmonaite@ku.lt::743356e4-6f3a-4349-bc8b-bea2c35c298c" providerId="AD" clId="Web-{DAD9DA5F-34F2-4B36-3D65-99FCA42E4DDA}" dt="2026-03-19T07:32:12.494" v="16" actId="1076"/>
        <pc:sldMkLst>
          <pc:docMk/>
          <pc:sldMk cId="1160520816" sldId="332"/>
        </pc:sldMkLst>
        <pc:spChg chg="mod">
          <ac:chgData name="Greta Kilmonaitė" userId="S::greta.kilmonaite@ku.lt::743356e4-6f3a-4349-bc8b-bea2c35c298c" providerId="AD" clId="Web-{DAD9DA5F-34F2-4B36-3D65-99FCA42E4DDA}" dt="2026-03-19T07:32:06.119" v="15" actId="1076"/>
          <ac:spMkLst>
            <pc:docMk/>
            <pc:sldMk cId="1160520816" sldId="332"/>
            <ac:spMk id="12" creationId="{AD4ADEC7-78C7-5AC8-27C5-7BAFE7E10CDD}"/>
          </ac:spMkLst>
        </pc:spChg>
        <pc:picChg chg="mod">
          <ac:chgData name="Greta Kilmonaitė" userId="S::greta.kilmonaite@ku.lt::743356e4-6f3a-4349-bc8b-bea2c35c298c" providerId="AD" clId="Web-{DAD9DA5F-34F2-4B36-3D65-99FCA42E4DDA}" dt="2026-03-19T07:32:12.494" v="16" actId="1076"/>
          <ac:picMkLst>
            <pc:docMk/>
            <pc:sldMk cId="1160520816" sldId="332"/>
            <ac:picMk id="19" creationId="{401C437F-6ED5-0F4B-E83D-2BEC4004B5A1}"/>
          </ac:picMkLst>
        </pc:picChg>
      </pc:sldChg>
      <pc:sldChg chg="addSp delSp modSp">
        <pc:chgData name="Greta Kilmonaitė" userId="S::greta.kilmonaite@ku.lt::743356e4-6f3a-4349-bc8b-bea2c35c298c" providerId="AD" clId="Web-{DAD9DA5F-34F2-4B36-3D65-99FCA42E4DDA}" dt="2026-03-19T07:40:20.739" v="166" actId="1076"/>
        <pc:sldMkLst>
          <pc:docMk/>
          <pc:sldMk cId="122715828" sldId="333"/>
        </pc:sldMkLst>
        <pc:spChg chg="mod">
          <ac:chgData name="Greta Kilmonaitė" userId="S::greta.kilmonaite@ku.lt::743356e4-6f3a-4349-bc8b-bea2c35c298c" providerId="AD" clId="Web-{DAD9DA5F-34F2-4B36-3D65-99FCA42E4DDA}" dt="2026-03-19T07:35:43.227" v="78" actId="1076"/>
          <ac:spMkLst>
            <pc:docMk/>
            <pc:sldMk cId="122715828" sldId="333"/>
            <ac:spMk id="2" creationId="{E1DD961B-B5B9-B353-AF5A-96B3DF273EA0}"/>
          </ac:spMkLst>
        </pc:spChg>
        <pc:spChg chg="add del mod">
          <ac:chgData name="Greta Kilmonaitė" userId="S::greta.kilmonaite@ku.lt::743356e4-6f3a-4349-bc8b-bea2c35c298c" providerId="AD" clId="Web-{DAD9DA5F-34F2-4B36-3D65-99FCA42E4DDA}" dt="2026-03-19T07:40:20.395" v="165"/>
          <ac:spMkLst>
            <pc:docMk/>
            <pc:sldMk cId="122715828" sldId="333"/>
            <ac:spMk id="3" creationId="{793993F1-7DDA-B8D2-AD7C-500A2F388FF4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36:02.197" v="81" actId="1076"/>
          <ac:spMkLst>
            <pc:docMk/>
            <pc:sldMk cId="122715828" sldId="333"/>
            <ac:spMk id="7" creationId="{0A094F94-4154-8309-18A3-720536247611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40:20.739" v="166" actId="1076"/>
          <ac:spMkLst>
            <pc:docMk/>
            <pc:sldMk cId="122715828" sldId="333"/>
            <ac:spMk id="8" creationId="{8FE947A0-CC91-3D1F-76DF-FE569622AC30}"/>
          </ac:spMkLst>
        </pc:spChg>
        <pc:spChg chg="mod">
          <ac:chgData name="Greta Kilmonaitė" userId="S::greta.kilmonaite@ku.lt::743356e4-6f3a-4349-bc8b-bea2c35c298c" providerId="AD" clId="Web-{DAD9DA5F-34F2-4B36-3D65-99FCA42E4DDA}" dt="2026-03-19T07:40:20.254" v="164" actId="20577"/>
          <ac:spMkLst>
            <pc:docMk/>
            <pc:sldMk cId="122715828" sldId="333"/>
            <ac:spMk id="11" creationId="{DE13FB2B-B45F-0B40-0234-333B2F9E3346}"/>
          </ac:spMkLst>
        </pc:spChg>
        <pc:picChg chg="mod">
          <ac:chgData name="Greta Kilmonaitė" userId="S::greta.kilmonaite@ku.lt::743356e4-6f3a-4349-bc8b-bea2c35c298c" providerId="AD" clId="Web-{DAD9DA5F-34F2-4B36-3D65-99FCA42E4DDA}" dt="2026-03-19T07:35:53.556" v="80" actId="1076"/>
          <ac:picMkLst>
            <pc:docMk/>
            <pc:sldMk cId="122715828" sldId="333"/>
            <ac:picMk id="4" creationId="{BACD2BC8-FE26-435E-E411-9BEBF398B83E}"/>
          </ac:picMkLst>
        </pc:picChg>
        <pc:picChg chg="mod">
          <ac:chgData name="Greta Kilmonaitė" userId="S::greta.kilmonaite@ku.lt::743356e4-6f3a-4349-bc8b-bea2c35c298c" providerId="AD" clId="Web-{DAD9DA5F-34F2-4B36-3D65-99FCA42E4DDA}" dt="2026-03-19T07:36:06.885" v="82" actId="14100"/>
          <ac:picMkLst>
            <pc:docMk/>
            <pc:sldMk cId="122715828" sldId="333"/>
            <ac:picMk id="6" creationId="{EA8017B3-86EA-07E0-D785-43F930FE14C7}"/>
          </ac:picMkLst>
        </pc:picChg>
      </pc:sldChg>
    </pc:docChg>
  </pc:docChgLst>
  <pc:docChgLst>
    <pc:chgData name="Greta Kilmonaitė" userId="S::greta.kilmonaite@ku.lt::743356e4-6f3a-4349-bc8b-bea2c35c298c" providerId="AD" clId="Web-{AF90E29B-401D-B979-EEC3-B1A1AE3D2382}"/>
    <pc:docChg chg="modSld">
      <pc:chgData name="Greta Kilmonaitė" userId="S::greta.kilmonaite@ku.lt::743356e4-6f3a-4349-bc8b-bea2c35c298c" providerId="AD" clId="Web-{AF90E29B-401D-B979-EEC3-B1A1AE3D2382}" dt="2026-03-19T07:50:39.766" v="137" actId="1076"/>
      <pc:docMkLst>
        <pc:docMk/>
      </pc:docMkLst>
      <pc:sldChg chg="modSp">
        <pc:chgData name="Greta Kilmonaitė" userId="S::greta.kilmonaite@ku.lt::743356e4-6f3a-4349-bc8b-bea2c35c298c" providerId="AD" clId="Web-{AF90E29B-401D-B979-EEC3-B1A1AE3D2382}" dt="2026-03-19T07:48:10.967" v="104" actId="1076"/>
        <pc:sldMkLst>
          <pc:docMk/>
          <pc:sldMk cId="0" sldId="263"/>
        </pc:sldMkLst>
        <pc:spChg chg="mod">
          <ac:chgData name="Greta Kilmonaitė" userId="S::greta.kilmonaite@ku.lt::743356e4-6f3a-4349-bc8b-bea2c35c298c" providerId="AD" clId="Web-{AF90E29B-401D-B979-EEC3-B1A1AE3D2382}" dt="2026-03-19T07:48:06.389" v="103" actId="20577"/>
          <ac:spMkLst>
            <pc:docMk/>
            <pc:sldMk cId="0" sldId="263"/>
            <ac:spMk id="7" creationId="{00000000-0000-0000-0000-000000000000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6:05.606" v="92" actId="1076"/>
          <ac:spMkLst>
            <pc:docMk/>
            <pc:sldMk cId="0" sldId="263"/>
            <ac:spMk id="8" creationId="{00000000-0000-0000-0000-000000000000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10.967" v="104" actId="1076"/>
          <ac:spMkLst>
            <pc:docMk/>
            <pc:sldMk cId="0" sldId="263"/>
            <ac:spMk id="9" creationId="{00000000-0000-0000-0000-000000000000}"/>
          </ac:spMkLst>
        </pc:spChg>
        <pc:picChg chg="mod">
          <ac:chgData name="Greta Kilmonaitė" userId="S::greta.kilmonaite@ku.lt::743356e4-6f3a-4349-bc8b-bea2c35c298c" providerId="AD" clId="Web-{AF90E29B-401D-B979-EEC3-B1A1AE3D2382}" dt="2026-03-19T07:45:59.121" v="91" actId="1076"/>
          <ac:picMkLst>
            <pc:docMk/>
            <pc:sldMk cId="0" sldId="263"/>
            <ac:picMk id="2" creationId="{00000000-0000-0000-0000-000000000000}"/>
          </ac:picMkLst>
        </pc:picChg>
      </pc:sldChg>
      <pc:sldChg chg="modSp">
        <pc:chgData name="Greta Kilmonaitė" userId="S::greta.kilmonaite@ku.lt::743356e4-6f3a-4349-bc8b-bea2c35c298c" providerId="AD" clId="Web-{AF90E29B-401D-B979-EEC3-B1A1AE3D2382}" dt="2026-03-19T07:49:11.312" v="120" actId="1076"/>
        <pc:sldMkLst>
          <pc:docMk/>
          <pc:sldMk cId="0" sldId="264"/>
        </pc:sldMkLst>
        <pc:spChg chg="mod">
          <ac:chgData name="Greta Kilmonaitė" userId="S::greta.kilmonaite@ku.lt::743356e4-6f3a-4349-bc8b-bea2c35c298c" providerId="AD" clId="Web-{AF90E29B-401D-B979-EEC3-B1A1AE3D2382}" dt="2026-03-19T07:48:52.687" v="115" actId="1076"/>
          <ac:spMkLst>
            <pc:docMk/>
            <pc:sldMk cId="0" sldId="264"/>
            <ac:spMk id="23" creationId="{00000000-0000-0000-0000-000000000000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55.406" v="116" actId="1076"/>
          <ac:spMkLst>
            <pc:docMk/>
            <pc:sldMk cId="0" sldId="264"/>
            <ac:spMk id="25" creationId="{00000000-0000-0000-0000-000000000000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9:11.312" v="120" actId="1076"/>
          <ac:spMkLst>
            <pc:docMk/>
            <pc:sldMk cId="0" sldId="264"/>
            <ac:spMk id="26" creationId="{00000000-0000-0000-0000-000000000000}"/>
          </ac:spMkLst>
        </pc:spChg>
        <pc:picChg chg="mod">
          <ac:chgData name="Greta Kilmonaitė" userId="S::greta.kilmonaite@ku.lt::743356e4-6f3a-4349-bc8b-bea2c35c298c" providerId="AD" clId="Web-{AF90E29B-401D-B979-EEC3-B1A1AE3D2382}" dt="2026-03-19T07:48:49.640" v="114" actId="1076"/>
          <ac:picMkLst>
            <pc:docMk/>
            <pc:sldMk cId="0" sldId="264"/>
            <ac:picMk id="29" creationId="{6787229F-2671-5F80-19C5-F4CC8C3E809B}"/>
          </ac:picMkLst>
        </pc:picChg>
        <pc:picChg chg="mod">
          <ac:chgData name="Greta Kilmonaitė" userId="S::greta.kilmonaite@ku.lt::743356e4-6f3a-4349-bc8b-bea2c35c298c" providerId="AD" clId="Web-{AF90E29B-401D-B979-EEC3-B1A1AE3D2382}" dt="2026-03-19T07:48:46.577" v="113" actId="1076"/>
          <ac:picMkLst>
            <pc:docMk/>
            <pc:sldMk cId="0" sldId="264"/>
            <ac:picMk id="31" creationId="{FB30A828-2CB5-D079-200E-D617C2694630}"/>
          </ac:picMkLst>
        </pc:picChg>
      </pc:sldChg>
      <pc:sldChg chg="modSp">
        <pc:chgData name="Greta Kilmonaitė" userId="S::greta.kilmonaite@ku.lt::743356e4-6f3a-4349-bc8b-bea2c35c298c" providerId="AD" clId="Web-{AF90E29B-401D-B979-EEC3-B1A1AE3D2382}" dt="2026-03-19T07:41:16.534" v="5" actId="1076"/>
        <pc:sldMkLst>
          <pc:docMk/>
          <pc:sldMk cId="3785282076" sldId="329"/>
        </pc:sldMkLst>
        <pc:spChg chg="mod">
          <ac:chgData name="Greta Kilmonaitė" userId="S::greta.kilmonaite@ku.lt::743356e4-6f3a-4349-bc8b-bea2c35c298c" providerId="AD" clId="Web-{AF90E29B-401D-B979-EEC3-B1A1AE3D2382}" dt="2026-03-19T07:41:16.518" v="3" actId="1076"/>
          <ac:spMkLst>
            <pc:docMk/>
            <pc:sldMk cId="3785282076" sldId="329"/>
            <ac:spMk id="7" creationId="{F8058729-08F3-BE08-A022-E7326068B907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1:16.534" v="4" actId="1076"/>
          <ac:spMkLst>
            <pc:docMk/>
            <pc:sldMk cId="3785282076" sldId="329"/>
            <ac:spMk id="8" creationId="{FA43C5B7-5300-1147-7D33-91CED95EC563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1:16.534" v="5" actId="1076"/>
          <ac:spMkLst>
            <pc:docMk/>
            <pc:sldMk cId="3785282076" sldId="329"/>
            <ac:spMk id="9" creationId="{4FC168B2-7E43-28C5-7E4B-41B390AF12AE}"/>
          </ac:spMkLst>
        </pc:spChg>
        <pc:picChg chg="mod">
          <ac:chgData name="Greta Kilmonaitė" userId="S::greta.kilmonaite@ku.lt::743356e4-6f3a-4349-bc8b-bea2c35c298c" providerId="AD" clId="Web-{AF90E29B-401D-B979-EEC3-B1A1AE3D2382}" dt="2026-03-19T07:41:10.533" v="2" actId="14100"/>
          <ac:picMkLst>
            <pc:docMk/>
            <pc:sldMk cId="3785282076" sldId="329"/>
            <ac:picMk id="4" creationId="{02E0492D-A33C-EB23-66C3-87E8A839F46A}"/>
          </ac:picMkLst>
        </pc:picChg>
        <pc:picChg chg="mod">
          <ac:chgData name="Greta Kilmonaitė" userId="S::greta.kilmonaite@ku.lt::743356e4-6f3a-4349-bc8b-bea2c35c298c" providerId="AD" clId="Web-{AF90E29B-401D-B979-EEC3-B1A1AE3D2382}" dt="2026-03-19T07:40:56.377" v="1" actId="1076"/>
          <ac:picMkLst>
            <pc:docMk/>
            <pc:sldMk cId="3785282076" sldId="329"/>
            <ac:picMk id="6" creationId="{45FE9B1A-0375-18C6-05F0-2BFE349F13AF}"/>
          </ac:picMkLst>
        </pc:picChg>
      </pc:sldChg>
      <pc:sldChg chg="modSp">
        <pc:chgData name="Greta Kilmonaitė" userId="S::greta.kilmonaite@ku.lt::743356e4-6f3a-4349-bc8b-bea2c35c298c" providerId="AD" clId="Web-{AF90E29B-401D-B979-EEC3-B1A1AE3D2382}" dt="2026-03-19T07:41:52.238" v="25" actId="20577"/>
        <pc:sldMkLst>
          <pc:docMk/>
          <pc:sldMk cId="122715828" sldId="333"/>
        </pc:sldMkLst>
        <pc:spChg chg="mod">
          <ac:chgData name="Greta Kilmonaitė" userId="S::greta.kilmonaite@ku.lt::743356e4-6f3a-4349-bc8b-bea2c35c298c" providerId="AD" clId="Web-{AF90E29B-401D-B979-EEC3-B1A1AE3D2382}" dt="2026-03-19T07:41:52.238" v="25" actId="20577"/>
          <ac:spMkLst>
            <pc:docMk/>
            <pc:sldMk cId="122715828" sldId="333"/>
            <ac:spMk id="11" creationId="{DE13FB2B-B45F-0B40-0234-333B2F9E3346}"/>
          </ac:spMkLst>
        </pc:spChg>
      </pc:sldChg>
      <pc:sldChg chg="modSp">
        <pc:chgData name="Greta Kilmonaitė" userId="S::greta.kilmonaite@ku.lt::743356e4-6f3a-4349-bc8b-bea2c35c298c" providerId="AD" clId="Web-{AF90E29B-401D-B979-EEC3-B1A1AE3D2382}" dt="2026-03-19T07:48:34.468" v="112" actId="1076"/>
        <pc:sldMkLst>
          <pc:docMk/>
          <pc:sldMk cId="880802538" sldId="334"/>
        </pc:sldMkLst>
        <pc:spChg chg="mod">
          <ac:chgData name="Greta Kilmonaitė" userId="S::greta.kilmonaite@ku.lt::743356e4-6f3a-4349-bc8b-bea2c35c298c" providerId="AD" clId="Web-{AF90E29B-401D-B979-EEC3-B1A1AE3D2382}" dt="2026-03-19T07:48:34.421" v="107" actId="1076"/>
          <ac:spMkLst>
            <pc:docMk/>
            <pc:sldMk cId="880802538" sldId="334"/>
            <ac:spMk id="11" creationId="{C4E2EB25-E562-D5CB-55A8-29F8BCC8EDC7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34.436" v="108" actId="1076"/>
          <ac:spMkLst>
            <pc:docMk/>
            <pc:sldMk cId="880802538" sldId="334"/>
            <ac:spMk id="12" creationId="{F3B374B8-78C2-32EE-2A12-EF78F7C124E7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34.436" v="109" actId="1076"/>
          <ac:spMkLst>
            <pc:docMk/>
            <pc:sldMk cId="880802538" sldId="334"/>
            <ac:spMk id="13" creationId="{91B51790-ED05-6FF3-A6D4-2A407BAF78AB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34.452" v="110" actId="1076"/>
          <ac:spMkLst>
            <pc:docMk/>
            <pc:sldMk cId="880802538" sldId="334"/>
            <ac:spMk id="14" creationId="{B451F48D-E6EE-CF64-06DF-C7C29386AB32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34.468" v="111" actId="1076"/>
          <ac:spMkLst>
            <pc:docMk/>
            <pc:sldMk cId="880802538" sldId="334"/>
            <ac:spMk id="15" creationId="{AA132479-F101-DE6F-F6E0-117814AE2B7C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8:34.468" v="112" actId="1076"/>
          <ac:spMkLst>
            <pc:docMk/>
            <pc:sldMk cId="880802538" sldId="334"/>
            <ac:spMk id="16" creationId="{9752EAE6-35C1-3E57-8F04-B7033B4F6FD4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5:45.199" v="90" actId="1076"/>
          <ac:spMkLst>
            <pc:docMk/>
            <pc:sldMk cId="880802538" sldId="334"/>
            <ac:spMk id="18" creationId="{D96A3530-BE7C-C539-9A53-A7BEB200593B}"/>
          </ac:spMkLst>
        </pc:spChg>
        <pc:picChg chg="mod">
          <ac:chgData name="Greta Kilmonaitė" userId="S::greta.kilmonaite@ku.lt::743356e4-6f3a-4349-bc8b-bea2c35c298c" providerId="AD" clId="Web-{AF90E29B-401D-B979-EEC3-B1A1AE3D2382}" dt="2026-03-19T07:48:34.358" v="105" actId="1076"/>
          <ac:picMkLst>
            <pc:docMk/>
            <pc:sldMk cId="880802538" sldId="334"/>
            <ac:picMk id="4" creationId="{BFC1CCD0-CBE6-D05C-166A-892CBC2170BD}"/>
          </ac:picMkLst>
        </pc:picChg>
        <pc:picChg chg="mod">
          <ac:chgData name="Greta Kilmonaitė" userId="S::greta.kilmonaite@ku.lt::743356e4-6f3a-4349-bc8b-bea2c35c298c" providerId="AD" clId="Web-{AF90E29B-401D-B979-EEC3-B1A1AE3D2382}" dt="2026-03-19T07:48:34.405" v="106" actId="1076"/>
          <ac:picMkLst>
            <pc:docMk/>
            <pc:sldMk cId="880802538" sldId="334"/>
            <ac:picMk id="6" creationId="{508E6DA1-BA4B-F3E4-D71C-91991330A329}"/>
          </ac:picMkLst>
        </pc:picChg>
      </pc:sldChg>
      <pc:sldChg chg="modSp">
        <pc:chgData name="Greta Kilmonaitė" userId="S::greta.kilmonaite@ku.lt::743356e4-6f3a-4349-bc8b-bea2c35c298c" providerId="AD" clId="Web-{AF90E29B-401D-B979-EEC3-B1A1AE3D2382}" dt="2026-03-19T07:49:42.125" v="127" actId="14100"/>
        <pc:sldMkLst>
          <pc:docMk/>
          <pc:sldMk cId="3061727242" sldId="337"/>
        </pc:sldMkLst>
        <pc:spChg chg="mod">
          <ac:chgData name="Greta Kilmonaitė" userId="S::greta.kilmonaite@ku.lt::743356e4-6f3a-4349-bc8b-bea2c35c298c" providerId="AD" clId="Web-{AF90E29B-401D-B979-EEC3-B1A1AE3D2382}" dt="2026-03-19T07:49:30.844" v="123" actId="1076"/>
          <ac:spMkLst>
            <pc:docMk/>
            <pc:sldMk cId="3061727242" sldId="337"/>
            <ac:spMk id="8" creationId="{E91D27FE-3F99-ED0F-90B8-AE5575271E6C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49:42.125" v="127" actId="14100"/>
          <ac:spMkLst>
            <pc:docMk/>
            <pc:sldMk cId="3061727242" sldId="337"/>
            <ac:spMk id="9" creationId="{376F993A-C507-AF9D-56B2-BD5B85C13455}"/>
          </ac:spMkLst>
        </pc:spChg>
        <pc:picChg chg="mod">
          <ac:chgData name="Greta Kilmonaitė" userId="S::greta.kilmonaite@ku.lt::743356e4-6f3a-4349-bc8b-bea2c35c298c" providerId="AD" clId="Web-{AF90E29B-401D-B979-EEC3-B1A1AE3D2382}" dt="2026-03-19T07:49:22.109" v="121" actId="1076"/>
          <ac:picMkLst>
            <pc:docMk/>
            <pc:sldMk cId="3061727242" sldId="337"/>
            <ac:picMk id="4" creationId="{E8FE5993-101A-D15C-74F5-CECCB378F852}"/>
          </ac:picMkLst>
        </pc:picChg>
      </pc:sldChg>
      <pc:sldChg chg="modSp">
        <pc:chgData name="Greta Kilmonaitė" userId="S::greta.kilmonaite@ku.lt::743356e4-6f3a-4349-bc8b-bea2c35c298c" providerId="AD" clId="Web-{AF90E29B-401D-B979-EEC3-B1A1AE3D2382}" dt="2026-03-19T07:50:39.766" v="137" actId="1076"/>
        <pc:sldMkLst>
          <pc:docMk/>
          <pc:sldMk cId="734401855" sldId="339"/>
        </pc:sldMkLst>
        <pc:spChg chg="mod">
          <ac:chgData name="Greta Kilmonaitė" userId="S::greta.kilmonaite@ku.lt::743356e4-6f3a-4349-bc8b-bea2c35c298c" providerId="AD" clId="Web-{AF90E29B-401D-B979-EEC3-B1A1AE3D2382}" dt="2026-03-19T07:50:09.610" v="130" actId="1076"/>
          <ac:spMkLst>
            <pc:docMk/>
            <pc:sldMk cId="734401855" sldId="339"/>
            <ac:spMk id="2" creationId="{CE57E388-50AB-7B04-CF91-E971C718A5FC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50:39.766" v="137" actId="1076"/>
          <ac:spMkLst>
            <pc:docMk/>
            <pc:sldMk cId="734401855" sldId="339"/>
            <ac:spMk id="8" creationId="{5A1A134E-69D2-6910-2F3A-445A4A53206A}"/>
          </ac:spMkLst>
        </pc:spChg>
        <pc:spChg chg="mod">
          <ac:chgData name="Greta Kilmonaitė" userId="S::greta.kilmonaite@ku.lt::743356e4-6f3a-4349-bc8b-bea2c35c298c" providerId="AD" clId="Web-{AF90E29B-401D-B979-EEC3-B1A1AE3D2382}" dt="2026-03-19T07:50:19.438" v="132" actId="1076"/>
          <ac:spMkLst>
            <pc:docMk/>
            <pc:sldMk cId="734401855" sldId="339"/>
            <ac:spMk id="20" creationId="{469DADA6-5E21-5674-78D9-5BE398EDA43D}"/>
          </ac:spMkLst>
        </pc:spChg>
        <pc:picChg chg="mod">
          <ac:chgData name="Greta Kilmonaitė" userId="S::greta.kilmonaite@ku.lt::743356e4-6f3a-4349-bc8b-bea2c35c298c" providerId="AD" clId="Web-{AF90E29B-401D-B979-EEC3-B1A1AE3D2382}" dt="2026-03-19T07:50:19.438" v="131" actId="1076"/>
          <ac:picMkLst>
            <pc:docMk/>
            <pc:sldMk cId="734401855" sldId="339"/>
            <ac:picMk id="6" creationId="{9B5AE18B-95E6-3C78-FCA9-02CF61405DE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F3517-B9EB-449E-AA15-6DE69817769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02F48-F420-4411-8D1B-B17E5A474ED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0134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3592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9915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3935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6819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5458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1090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</a:t>
            </a:r>
            <a:r>
              <a:rPr lang="en-US" err="1"/>
              <a:t>slade</a:t>
            </a:r>
            <a:r>
              <a:rPr lang="en-US"/>
              <a:t> can be made in Kahoot, to make interactive </a:t>
            </a:r>
            <a:r>
              <a:rPr lang="en-US" err="1"/>
              <a:t>coloboration</a:t>
            </a:r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2619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FCE4F8-F48D-FDF0-9587-024702DF8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1761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DB63DCA-5182-57A7-63DF-81210F5647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164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932040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0856F-6031-A957-C389-953992672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6D0570-6F41-B803-2CD2-469ED569B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D9E1D10-DA21-359F-41C9-5864F6E9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4C099C-D543-4468-A119-BC9B26443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F70F73-4377-05CC-0A28-A01501A89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0282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A915C7-9ECF-E176-05F2-384EE9E2B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94087B4-EE52-BECE-AB02-886AD2E44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9C54269-0558-80CE-5873-6D60EB371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2C08E1B-DF50-48E6-AE8E-FD9DC4F4C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693F6A5-5ED9-BD5A-76C7-AE149F2C1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3937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C6A479-06AD-BCA8-F367-4D88C2AB8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52527BA-7961-6684-C4A9-D5E0A4F37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9E3CD35-9E79-14EC-DB82-90C4D7B69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8C86E2D-D4C5-B71C-3FFB-D5987C73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104DFD6-A80E-E2B4-57CD-AD201F4ED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BF284F5-F689-6CF5-A396-68558F6C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7017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B3F52E-3B57-7B14-6A12-B75DE363F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F9EE393-2F6A-32AE-3EBA-6A61F133C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7D0DB8-C7EF-4A69-61D7-0CE43A0C8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122E828-C252-FBFA-2F74-A672DE4A10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CC4BCC3-E368-D749-13C5-5C4C306F30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32BAB97-4069-08D9-F446-169F8D9B7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675DABB-50A6-7933-5AD7-8B1A18204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314681F-850F-2500-64A2-3CA3F4C5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4533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41908-F615-5BCB-7BA8-4BDC7048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5FEEF57C-05B4-E2C7-38A2-351E98843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F96F70E-9FD7-6381-185B-4A068D0F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C0888E6-4C87-1102-951E-5F6DA96AA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77402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2FDFD0-04E3-944B-5C67-6F4891C0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3005DC3-8068-CB56-F309-C0FA760CA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6DF38F4-471F-BC28-A0D8-737879216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CB0E2D5-AAB2-F411-23C2-3A4906420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9C89F5F-E972-7EAA-FAAC-F3F3714A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7EF448A-E15C-ED90-4F9A-B7CF7E87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5431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B8B713-B566-DCB3-5D97-C058804EF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C7B5AC4-D0F1-995B-F2E6-78BA08CF3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90F27E4-3292-2ED2-F3A2-81C060123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DC0542C-0A3E-6EEA-9F9F-C620024B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D7A37B9-54E6-62AF-B1CD-BD104F8BF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F0EED90-3AA5-6C62-80AF-C33CF14A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197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86E154-47F7-D2E5-47BA-9B184162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613CCE8-5E7D-9DE1-065A-3191B91E60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E0D4CFB-48FC-028B-F366-8E4C7B7BA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667C53B-1EB6-2AFA-2D4E-E2AB76F6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FFDE63-2C70-1A8E-8C3A-8B52F3EB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1480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878D60A-FCA8-9C2D-7BB7-B3A79523EF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754DC01-6F4D-2B23-670E-721BE11C6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0762709-835F-FEB7-0B4E-547E8187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4489092-226D-DAB2-28DD-63048F1C5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7371B54-2563-9F50-5FD3-E6FBF3F0E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9318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6D5944-451D-2194-7953-CDBD9B18AC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1911198-C0DD-CC32-A52A-58B03A83CE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750195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D57E5-05CB-7C01-DA4A-1C1306D1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239394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E37F82F-B808-3169-E304-46F230AA3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374C3D-2591-4229-C405-F8CA5A60E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442638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08C3A8-80EE-E01C-EE4A-1982438EC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6782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3E01B2E-33CA-B8C3-8385-B51865AE8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3743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854894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F22221-2120-C581-C888-4550A439B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F40C44-D1BE-D926-0055-FDD8AA5C12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53014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2C3F6C7-018D-73C4-C44C-BBD324034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53014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039159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19D0FD-5A20-B85D-630A-65CE27594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9001030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8563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C7690C-F56B-74AA-E738-04588B7BB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E9CC99-D3CD-D0E7-FB0D-321BAB5B3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45720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E831B40-F1FA-9AA2-BE8C-DD577BF29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734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631493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17A5D1-B089-1B13-1D2F-B9EE8C401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F8272C5-0AE9-EDBF-7E12-C64E6EFC0E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2970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7D0D5D1-B57B-394E-A10B-8BC68C3A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271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517082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0084BA-9E33-7C52-37D4-DE75E14DB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B4024E-C1BD-AA08-23CE-9E91E22BF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33823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80D8C6A-7818-6790-48AB-43CE15B5A0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026272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B351955-1833-B2B5-6C54-15C0B4AE13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026272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967399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B705CE-85FA-BD65-FA2D-EC2E8A9E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66" y="1282535"/>
            <a:ext cx="3263859" cy="87877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1AA8745-5AA8-FC22-397A-E364D0094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81299"/>
            <a:ext cx="6172200" cy="40797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DD90EA-9ECC-53A3-B326-920BA8D62C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08166" y="2057400"/>
            <a:ext cx="3263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5096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2F9084-A77E-9CE4-DCDA-D34D2DEC7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4047802-7A1A-DB06-952C-17198D5FF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77477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EC5AC45A-6EFF-247F-EE73-7A956B57D80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558427" y="2034544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Project Leader:</a:t>
            </a:r>
          </a:p>
        </p:txBody>
      </p:sp>
      <p:pic>
        <p:nvPicPr>
          <p:cNvPr id="8" name="Obraz 7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F9BDE796-04F3-40C1-CD0B-CFCD0237F6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27" y="2571132"/>
            <a:ext cx="3456520" cy="1139316"/>
          </a:xfrm>
          <a:prstGeom prst="rect">
            <a:avLst/>
          </a:prstGeom>
        </p:spPr>
      </p:pic>
      <p:sp>
        <p:nvSpPr>
          <p:cNvPr id="9" name="Symbol zastępczy obrazu 2">
            <a:extLst>
              <a:ext uri="{FF2B5EF4-FFF2-40B4-BE49-F238E27FC236}">
                <a16:creationId xmlns:a16="http://schemas.microsoft.com/office/drawing/2014/main" id="{C1F65B42-AF23-EAC9-B8E7-CD77EEC632E1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558427" y="4255465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Project Partners:</a:t>
            </a:r>
          </a:p>
        </p:txBody>
      </p:sp>
      <p:pic>
        <p:nvPicPr>
          <p:cNvPr id="10" name="Obraz 9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CBBE1F7F-ACB0-7248-F09A-35C65CD44B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26" y="5126932"/>
            <a:ext cx="2003850" cy="738260"/>
          </a:xfrm>
          <a:prstGeom prst="rect">
            <a:avLst/>
          </a:prstGeom>
        </p:spPr>
      </p:pic>
      <p:pic>
        <p:nvPicPr>
          <p:cNvPr id="11" name="Obraz 10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83328AB9-133C-8B00-2CB0-0BD4304346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616" y="5176974"/>
            <a:ext cx="1853625" cy="473716"/>
          </a:xfrm>
          <a:prstGeom prst="rect">
            <a:avLst/>
          </a:prstGeom>
        </p:spPr>
      </p:pic>
      <p:pic>
        <p:nvPicPr>
          <p:cNvPr id="12" name="Obraz 11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16BC8F10-945F-FCB6-D79B-0F5DDFD0A47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066" y="5059296"/>
            <a:ext cx="696413" cy="848422"/>
          </a:xfrm>
          <a:prstGeom prst="rect">
            <a:avLst/>
          </a:prstGeom>
        </p:spPr>
      </p:pic>
      <p:pic>
        <p:nvPicPr>
          <p:cNvPr id="13" name="Obraz 12" descr="Obraz zawierający symbol&#10;&#10;Opis wygenerowany automatycznie">
            <a:extLst>
              <a:ext uri="{FF2B5EF4-FFF2-40B4-BE49-F238E27FC236}">
                <a16:creationId xmlns:a16="http://schemas.microsoft.com/office/drawing/2014/main" id="{D95ECFB5-BC54-AAEA-1C87-7E4F2EFA74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905" y="5059296"/>
            <a:ext cx="696413" cy="811710"/>
          </a:xfrm>
          <a:prstGeom prst="rect">
            <a:avLst/>
          </a:prstGeom>
        </p:spPr>
      </p:pic>
      <p:pic>
        <p:nvPicPr>
          <p:cNvPr id="14" name="Picture 2" descr="Klaipeda University - Klaipėda">
            <a:extLst>
              <a:ext uri="{FF2B5EF4-FFF2-40B4-BE49-F238E27FC236}">
                <a16:creationId xmlns:a16="http://schemas.microsoft.com/office/drawing/2014/main" id="{9C85334E-DF09-14C1-FFFA-64B8E6C5E7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570" y="5231655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86BF4F5-847B-18DB-3EF6-BAB05D3B883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489" y="5073936"/>
            <a:ext cx="696413" cy="819141"/>
          </a:xfrm>
          <a:prstGeom prst="rect">
            <a:avLst/>
          </a:prstGeom>
        </p:spPr>
      </p:pic>
      <p:pic>
        <p:nvPicPr>
          <p:cNvPr id="16" name="Obraz 15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E5076BD2-8D8C-C212-22B3-B7ADFE54F38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278" y="4983866"/>
            <a:ext cx="1157212" cy="7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7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ytuł i tekst pionowy">
  <p:cSld name="2_Tytuł i tekst pionow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4"/>
          <p:cNvSpPr>
            <a:spLocks noGrp="1"/>
          </p:cNvSpPr>
          <p:nvPr>
            <p:ph type="pic" idx="2"/>
          </p:nvPr>
        </p:nvSpPr>
        <p:spPr>
          <a:xfrm>
            <a:off x="1558427" y="2034544"/>
            <a:ext cx="2323636" cy="36414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lt-LT"/>
          </a:p>
        </p:txBody>
      </p:sp>
      <p:pic>
        <p:nvPicPr>
          <p:cNvPr id="14" name="Google Shape;14;p14" descr="Obraz zawierający tekst, Grafika, projekt graficzny, Czcionka&#10;&#10;Opis wygenerowany automatyczni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58427" y="2571132"/>
            <a:ext cx="3456520" cy="11393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4"/>
          <p:cNvSpPr>
            <a:spLocks noGrp="1"/>
          </p:cNvSpPr>
          <p:nvPr>
            <p:ph type="pic" idx="3"/>
          </p:nvPr>
        </p:nvSpPr>
        <p:spPr>
          <a:xfrm>
            <a:off x="1558427" y="4255465"/>
            <a:ext cx="2323636" cy="36414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lt-LT"/>
          </a:p>
        </p:txBody>
      </p:sp>
      <p:pic>
        <p:nvPicPr>
          <p:cNvPr id="16" name="Google Shape;16;p14" descr="Obraz zawierający tekst, logo, symbol, godło&#10;&#10;Opis wygenerowany automatyczni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63326" y="5126932"/>
            <a:ext cx="2003850" cy="73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4" descr="Obraz zawierający Czcionka, tekst, typografia, Grafika&#10;&#10;Opis wygenerowany automatyczni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68616" y="5176974"/>
            <a:ext cx="1853625" cy="473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4" descr="Obraz zawierający tekst, logo, Grafika, Czcionka&#10;&#10;Opis wygenerowany automatyczni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72066" y="5059296"/>
            <a:ext cx="696413" cy="848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4" descr="Obraz zawierający symbol&#10;&#10;Opis wygenerowany automatyczni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75905" y="5059296"/>
            <a:ext cx="696413" cy="81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4" descr="Klaipeda University - Klaipėd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81570" y="5231655"/>
            <a:ext cx="1908578" cy="5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 descr="Obraz zawierający symbol, Grafika, logo, linia&#10;&#10;Opis wygenerowany automatyczni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99489" y="5073936"/>
            <a:ext cx="696413" cy="819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4" descr="Obraz zawierający logo, Grafika, Czcionka, projekt graficzny&#10;&#10;Opis wygenerowany automatyczni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584278" y="4983866"/>
            <a:ext cx="1157212" cy="764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306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82" b="1" i="0">
                <a:solidFill>
                  <a:srgbClr val="0A4D6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33" b="0" i="0">
                <a:solidFill>
                  <a:srgbClr val="16151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42" b="0" i="0">
                <a:solidFill>
                  <a:srgbClr val="363431"/>
                </a:solidFill>
                <a:latin typeface="Arial"/>
                <a:cs typeface="Arial"/>
              </a:defRPr>
            </a:lvl1pPr>
          </a:lstStyle>
          <a:p>
            <a:pPr marL="8861">
              <a:lnSpc>
                <a:spcPts val="1116"/>
              </a:lnSpc>
            </a:pPr>
            <a:r>
              <a:rPr lang="lt-LT" sz="907" spc="-14">
                <a:solidFill>
                  <a:srgbClr val="313638"/>
                </a:solidFill>
              </a:rPr>
              <a:t>Isl\</a:t>
            </a:r>
            <a:r>
              <a:rPr lang="lt-LT" sz="907" spc="-31">
                <a:solidFill>
                  <a:srgbClr val="313638"/>
                </a:solidFill>
              </a:rPr>
              <a:t> </a:t>
            </a:r>
            <a:r>
              <a:rPr lang="lt-LT" spc="-7">
                <a:solidFill>
                  <a:srgbClr val="181818"/>
                </a:solidFill>
              </a:rPr>
              <a:t>N</a:t>
            </a:r>
            <a:r>
              <a:rPr lang="lt-LT" spc="-7">
                <a:solidFill>
                  <a:srgbClr val="313638"/>
                </a:solidFill>
              </a:rPr>
              <a:t>otebookL</a:t>
            </a:r>
            <a:r>
              <a:rPr lang="lt-LT" spc="-7">
                <a:solidFill>
                  <a:srgbClr val="181818"/>
                </a:solidFill>
              </a:rPr>
              <a:t>M</a:t>
            </a:r>
            <a:endParaRPr lang="lt-LT" sz="907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1672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A69FA72-79CB-FA00-E955-6BAE2FA6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657FF571-9BA6-81DD-D027-ECCA8D681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41CCFC7-8881-0AC6-B33B-A391736E1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  <p:sp>
        <p:nvSpPr>
          <p:cNvPr id="5" name="Symbol zastępczy obrazu 2">
            <a:extLst>
              <a:ext uri="{FF2B5EF4-FFF2-40B4-BE49-F238E27FC236}">
                <a16:creationId xmlns:a16="http://schemas.microsoft.com/office/drawing/2014/main" id="{CB23B8B0-5635-D8B5-88CE-89B01AEB833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427365" y="340711"/>
            <a:ext cx="2323636" cy="364142"/>
          </a:xfrm>
        </p:spPr>
        <p:txBody>
          <a:bodyPr>
            <a:normAutofit/>
          </a:bodyPr>
          <a:lstStyle>
            <a:lvl1pPr marL="0" indent="0" algn="r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Project Leader:</a:t>
            </a:r>
          </a:p>
        </p:txBody>
      </p:sp>
      <p:pic>
        <p:nvPicPr>
          <p:cNvPr id="6" name="Obraz 5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D6BA72D4-89A0-F5A2-170C-D4F986D40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64" y="878758"/>
            <a:ext cx="3456520" cy="1139316"/>
          </a:xfrm>
          <a:prstGeom prst="rect">
            <a:avLst/>
          </a:prstGeom>
        </p:spPr>
      </p:pic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0213ADEA-F440-19F0-5C96-59EB79C2526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9427365" y="2665149"/>
            <a:ext cx="2323636" cy="364142"/>
          </a:xfrm>
        </p:spPr>
        <p:txBody>
          <a:bodyPr>
            <a:normAutofit/>
          </a:bodyPr>
          <a:lstStyle>
            <a:lvl1pPr marL="0" indent="0" algn="r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Project Partners:</a:t>
            </a:r>
          </a:p>
        </p:txBody>
      </p:sp>
      <p:pic>
        <p:nvPicPr>
          <p:cNvPr id="8" name="Obraz 7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74A49F99-C823-8FDC-B616-9E02510DB6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1" y="3292825"/>
            <a:ext cx="2003850" cy="738260"/>
          </a:xfrm>
          <a:prstGeom prst="rect">
            <a:avLst/>
          </a:prstGeom>
        </p:spPr>
      </p:pic>
      <p:pic>
        <p:nvPicPr>
          <p:cNvPr id="9" name="Obraz 8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950B3ED4-3332-C664-DB65-20D9E2E180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65" y="4547724"/>
            <a:ext cx="1853625" cy="473716"/>
          </a:xfrm>
          <a:prstGeom prst="rect">
            <a:avLst/>
          </a:prstGeom>
        </p:spPr>
      </p:pic>
      <p:pic>
        <p:nvPicPr>
          <p:cNvPr id="10" name="Obraz 9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9B89393C-5574-F94F-EFDA-4116F5D1A0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1" y="4345185"/>
            <a:ext cx="696413" cy="848422"/>
          </a:xfrm>
          <a:prstGeom prst="rect">
            <a:avLst/>
          </a:prstGeom>
        </p:spPr>
      </p:pic>
      <p:pic>
        <p:nvPicPr>
          <p:cNvPr id="11" name="Obraz 10" descr="Obraz zawierający symbol&#10;&#10;Opis wygenerowany automatycznie">
            <a:extLst>
              <a:ext uri="{FF2B5EF4-FFF2-40B4-BE49-F238E27FC236}">
                <a16:creationId xmlns:a16="http://schemas.microsoft.com/office/drawing/2014/main" id="{31CA57C1-B48F-5280-C4ED-E6D2463EC99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703" y="4381897"/>
            <a:ext cx="696413" cy="811710"/>
          </a:xfrm>
          <a:prstGeom prst="rect">
            <a:avLst/>
          </a:prstGeom>
        </p:spPr>
      </p:pic>
      <p:pic>
        <p:nvPicPr>
          <p:cNvPr id="12" name="Picture 2" descr="Klaipeda University - Klaipėda">
            <a:extLst>
              <a:ext uri="{FF2B5EF4-FFF2-40B4-BE49-F238E27FC236}">
                <a16:creationId xmlns:a16="http://schemas.microsoft.com/office/drawing/2014/main" id="{5B13E238-A40A-6B1E-2EFF-E5C030B15A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14" y="3428999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az 12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50C1168-BE44-B44D-0082-61D1B5A4658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628" y="3385267"/>
            <a:ext cx="617821" cy="726699"/>
          </a:xfrm>
          <a:prstGeom prst="rect">
            <a:avLst/>
          </a:prstGeom>
        </p:spPr>
      </p:pic>
      <p:pic>
        <p:nvPicPr>
          <p:cNvPr id="14" name="Obraz 13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43D795EF-6E94-0AD7-D957-775E3917165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91" y="4382375"/>
            <a:ext cx="1024435" cy="676921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DBF08D82-BA79-A16D-C05E-992E50F34D9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30" y="171454"/>
            <a:ext cx="6531407" cy="106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7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EAC00E-21A2-5CB6-908A-46408ED7AC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A2B42CB-D991-CD4E-1555-088162E92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6E2E512-8CC7-592A-6DBD-B88DB746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3BF1963-46F8-29DE-2393-F6572FF4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575BC88-D4BB-7EE3-BBEF-D5FA7ABA3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9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4D4768C-E1D6-2F36-4253-D525B340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293" y="1786870"/>
            <a:ext cx="99762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1A37C4-E219-350D-D827-DA26E7A0F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03813" y="3294834"/>
            <a:ext cx="8551223" cy="3113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5DAFEED-2B8C-B76E-3734-9FE7222CE85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11" y="226209"/>
            <a:ext cx="8438323" cy="137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5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2" r:id="rId2"/>
    <p:sldLayoutId id="2147483694" r:id="rId3"/>
    <p:sldLayoutId id="2147483696" r:id="rId4"/>
    <p:sldLayoutId id="2147483709" r:id="rId5"/>
    <p:sldLayoutId id="2147483723" r:id="rId6"/>
    <p:sldLayoutId id="214748372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92CEB76-3CBA-0F10-CC5C-97E4B1BD9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153E1D4-6289-486B-D78C-80BAE767C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7415078-EBA5-04D3-15D5-65F93BE326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0C87F77-40DE-D27D-E0B8-9218B23EC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0367AE9-FBB6-FE13-BDD9-5D08B0ACB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269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5107FC7-216B-A257-21AD-057050164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B228456-2BC0-5116-C1DB-62F8F92E9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553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423062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FB969F4E-D97A-42D8-9888-4CFBDCC81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Subtitle 7">
            <a:extLst>
              <a:ext uri="{FF2B5EF4-FFF2-40B4-BE49-F238E27FC236}">
                <a16:creationId xmlns:a16="http://schemas.microsoft.com/office/drawing/2014/main" id="{FEFE9E79-FCB1-4DFC-8715-86E05B94FD17}"/>
              </a:ext>
            </a:extLst>
          </p:cNvPr>
          <p:cNvSpPr txBox="1">
            <a:spLocks/>
          </p:cNvSpPr>
          <p:nvPr/>
        </p:nvSpPr>
        <p:spPr>
          <a:xfrm>
            <a:off x="2552699" y="3584822"/>
            <a:ext cx="7086601" cy="106031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867" b="1" i="1">
                <a:solidFill>
                  <a:srgbClr val="17547E"/>
                </a:solidFill>
                <a:latin typeface="Century Gothic" panose="020F0302020204030204"/>
              </a:rPr>
              <a:t>NAME OF PREZENTER</a:t>
            </a:r>
            <a:endParaRPr lang="lt-LT" sz="1867" b="1" i="1">
              <a:solidFill>
                <a:srgbClr val="17547E"/>
              </a:solidFill>
              <a:latin typeface="Century Gothic" panose="020F0302020204030204"/>
            </a:endParaRPr>
          </a:p>
          <a:p>
            <a:pPr marL="0" indent="0" algn="ctr" defTabSz="914377">
              <a:spcBef>
                <a:spcPts val="1000"/>
              </a:spcBef>
              <a:buFont typeface="Arial" panose="020B0604020202020204" pitchFamily="34" charset="0"/>
              <a:buNone/>
            </a:pPr>
            <a:br>
              <a:rPr lang="lt-LT" sz="1867" baseline="30000">
                <a:solidFill>
                  <a:srgbClr val="17547E"/>
                </a:solidFill>
                <a:latin typeface="Century Gothic" panose="020F0302020204030204"/>
              </a:rPr>
            </a:br>
            <a:r>
              <a:rPr lang="en-US" sz="1867">
                <a:solidFill>
                  <a:srgbClr val="17547E"/>
                </a:solidFill>
                <a:latin typeface="Century Gothic" panose="020F0302020204030204"/>
              </a:rPr>
              <a:t>Place and DATE</a:t>
            </a:r>
            <a:endParaRPr lang="lt-LT" sz="1867">
              <a:solidFill>
                <a:srgbClr val="17547E"/>
              </a:solidFill>
              <a:latin typeface="Century Gothic" panose="020F0302020204030204"/>
            </a:endParaRPr>
          </a:p>
        </p:txBody>
      </p:sp>
      <p:sp>
        <p:nvSpPr>
          <p:cNvPr id="4" name="Pavadinimas 3">
            <a:extLst>
              <a:ext uri="{FF2B5EF4-FFF2-40B4-BE49-F238E27FC236}">
                <a16:creationId xmlns:a16="http://schemas.microsoft.com/office/drawing/2014/main" id="{C9EDD104-2C46-4117-9FBD-DAD92419D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5830" y="1687607"/>
            <a:ext cx="10530038" cy="3482785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sz="4400" b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</a:rPr>
              <a:t>The Regulatory Landscape for Environmentally Friendly </a:t>
            </a:r>
            <a:r>
              <a:rPr lang="en-GB" sz="4400" b="1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</a:rPr>
              <a:t>MarinasA</a:t>
            </a:r>
            <a:r>
              <a:rPr lang="en-GB" sz="4400" b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</a:rPr>
              <a:t> Practical Guide for Baltic Marina Administrators</a:t>
            </a:r>
            <a:br>
              <a:rPr lang="en-GB" sz="4400" b="1">
                <a:latin typeface="Century Gothic" panose="020B0502020202020204" pitchFamily="34" charset="0"/>
              </a:rPr>
            </a:br>
            <a:br>
              <a:rPr lang="lt-LT" sz="4400" b="1">
                <a:latin typeface="Century Gothic"/>
              </a:rPr>
            </a:b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Interreg South Baltic Program 2021-2027</a:t>
            </a:r>
            <a:endParaRPr lang="en-US" sz="4400" b="1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899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 descr="$PPTXTitle"/>
          <p:cNvSpPr txBox="1">
            <a:spLocks noGrp="1"/>
          </p:cNvSpPr>
          <p:nvPr>
            <p:ph type="title"/>
          </p:nvPr>
        </p:nvSpPr>
        <p:spPr>
          <a:xfrm>
            <a:off x="2208471" y="1522047"/>
            <a:ext cx="7775058" cy="565629"/>
          </a:xfrm>
          <a:prstGeom prst="rect">
            <a:avLst/>
          </a:prstGeom>
        </p:spPr>
        <p:txBody>
          <a:bodyPr vert="horz" wrap="square" lIns="0" tIns="11519" rIns="0" bIns="0" rtlCol="0" anchor="ctr">
            <a:spAutoFit/>
          </a:bodyPr>
          <a:lstStyle/>
          <a:p>
            <a:pPr marL="8861" algn="ctr">
              <a:lnSpc>
                <a:spcPct val="100000"/>
              </a:lnSpc>
              <a:spcBef>
                <a:spcPts val="91"/>
              </a:spcBef>
            </a:pPr>
            <a:r>
              <a:rPr sz="3600">
                <a:solidFill>
                  <a:srgbClr val="084D62"/>
                </a:solidFill>
                <a:latin typeface="Century Gothic" panose="020B0502020202020204" pitchFamily="34" charset="0"/>
              </a:rPr>
              <a:t>5.</a:t>
            </a:r>
            <a:r>
              <a:rPr sz="3600" spc="112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600" spc="35">
                <a:solidFill>
                  <a:srgbClr val="084D62"/>
                </a:solidFill>
                <a:latin typeface="Century Gothic" panose="020B0502020202020204" pitchFamily="34" charset="0"/>
              </a:rPr>
              <a:t>Fuels,</a:t>
            </a:r>
            <a:r>
              <a:rPr sz="3600" spc="-167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600" spc="91">
                <a:solidFill>
                  <a:srgbClr val="084D62"/>
                </a:solidFill>
                <a:latin typeface="Century Gothic" panose="020B0502020202020204" pitchFamily="34" charset="0"/>
              </a:rPr>
              <a:t>Chemicals</a:t>
            </a:r>
            <a:r>
              <a:rPr sz="3600" spc="45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600" spc="258">
                <a:solidFill>
                  <a:srgbClr val="084D62"/>
                </a:solidFill>
                <a:latin typeface="Century Gothic" panose="020B0502020202020204" pitchFamily="34" charset="0"/>
              </a:rPr>
              <a:t>&amp;</a:t>
            </a:r>
            <a:r>
              <a:rPr sz="3600" spc="-14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600" spc="66">
                <a:solidFill>
                  <a:srgbClr val="084D62"/>
                </a:solidFill>
                <a:latin typeface="Century Gothic" panose="020B0502020202020204" pitchFamily="34" charset="0"/>
              </a:rPr>
              <a:t>Safety.</a:t>
            </a:r>
            <a:endParaRPr sz="3600">
              <a:latin typeface="Century Gothic" panose="020B050202020202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29953" y="2140832"/>
            <a:ext cx="10261748" cy="287736"/>
          </a:xfrm>
          <a:prstGeom prst="rect">
            <a:avLst/>
          </a:prstGeom>
        </p:spPr>
        <p:txBody>
          <a:bodyPr vert="horz" wrap="square" lIns="0" tIns="10633" rIns="0" bIns="0" rtlCol="0">
            <a:spAutoFit/>
          </a:bodyPr>
          <a:lstStyle/>
          <a:p>
            <a:pPr marL="8861" algn="ctr">
              <a:spcBef>
                <a:spcPts val="84"/>
              </a:spcBef>
            </a:pPr>
            <a:r>
              <a:rPr spc="-126">
                <a:solidFill>
                  <a:srgbClr val="313436"/>
                </a:solidFill>
                <a:latin typeface="Arial"/>
                <a:cs typeface="Arial"/>
              </a:rPr>
              <a:t>Inspectors</a:t>
            </a:r>
            <a:r>
              <a:rPr spc="-73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pc="-66">
                <a:solidFill>
                  <a:srgbClr val="313436"/>
                </a:solidFill>
                <a:latin typeface="Arial"/>
                <a:cs typeface="Arial"/>
              </a:rPr>
              <a:t>often</a:t>
            </a:r>
            <a:r>
              <a:rPr spc="-150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pc="-112">
                <a:solidFill>
                  <a:srgbClr val="313436"/>
                </a:solidFill>
                <a:latin typeface="Arial"/>
                <a:cs typeface="Arial"/>
              </a:rPr>
              <a:t>ask:</a:t>
            </a:r>
            <a:r>
              <a:rPr spc="-314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313436"/>
                </a:solidFill>
                <a:latin typeface="Arial"/>
                <a:cs typeface="Arial"/>
              </a:rPr>
              <a:t>''What</a:t>
            </a:r>
            <a:r>
              <a:rPr spc="-213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pc="-98">
                <a:solidFill>
                  <a:srgbClr val="313436"/>
                </a:solidFill>
                <a:latin typeface="Arial"/>
                <a:cs typeface="Arial"/>
              </a:rPr>
              <a:t>happens</a:t>
            </a:r>
            <a:r>
              <a:rPr spc="-150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313436"/>
                </a:solidFill>
                <a:latin typeface="Arial"/>
                <a:cs typeface="Arial"/>
              </a:rPr>
              <a:t>if</a:t>
            </a:r>
            <a:r>
              <a:rPr spc="91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pc="-63">
                <a:solidFill>
                  <a:srgbClr val="313436"/>
                </a:solidFill>
                <a:latin typeface="Arial"/>
                <a:cs typeface="Arial"/>
              </a:rPr>
              <a:t>something</a:t>
            </a:r>
            <a:r>
              <a:rPr spc="-42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pc="-63">
                <a:solidFill>
                  <a:srgbClr val="313436"/>
                </a:solidFill>
                <a:latin typeface="Arial"/>
                <a:cs typeface="Arial"/>
              </a:rPr>
              <a:t>spills?''</a:t>
            </a:r>
            <a:endParaRPr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829096" y="5272555"/>
            <a:ext cx="2674531" cy="577111"/>
          </a:xfrm>
          <a:prstGeom prst="rect">
            <a:avLst/>
          </a:prstGeom>
        </p:spPr>
        <p:txBody>
          <a:bodyPr vert="horz" wrap="square" lIns="0" tIns="10190" rIns="0" bIns="0" rtlCol="0">
            <a:spAutoFit/>
          </a:bodyPr>
          <a:lstStyle/>
          <a:p>
            <a:pPr marL="144431" indent="-135570">
              <a:spcBef>
                <a:spcPts val="80"/>
              </a:spcBef>
              <a:buChar char="•"/>
              <a:tabLst>
                <a:tab pos="144431" algn="l"/>
              </a:tabLst>
            </a:pPr>
            <a:r>
              <a:rPr spc="-21">
                <a:solidFill>
                  <a:srgbClr val="16181A"/>
                </a:solidFill>
                <a:latin typeface="Arial"/>
                <a:cs typeface="Arial"/>
              </a:rPr>
              <a:t>No</a:t>
            </a:r>
            <a:r>
              <a:rPr spc="-195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42">
                <a:solidFill>
                  <a:srgbClr val="16181A"/>
                </a:solidFill>
                <a:latin typeface="Arial"/>
                <a:cs typeface="Arial"/>
              </a:rPr>
              <a:t>spill</a:t>
            </a:r>
            <a:r>
              <a:rPr spc="-185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28">
                <a:solidFill>
                  <a:srgbClr val="16181A"/>
                </a:solidFill>
                <a:latin typeface="Arial"/>
                <a:cs typeface="Arial"/>
              </a:rPr>
              <a:t>kits</a:t>
            </a:r>
            <a:endParaRPr>
              <a:latin typeface="Arial"/>
              <a:cs typeface="Arial"/>
            </a:endParaRPr>
          </a:p>
          <a:p>
            <a:pPr marL="143101" indent="-134241">
              <a:spcBef>
                <a:spcPts val="108"/>
              </a:spcBef>
              <a:buChar char="•"/>
              <a:tabLst>
                <a:tab pos="143101" algn="l"/>
              </a:tabLst>
            </a:pPr>
            <a:r>
              <a:rPr spc="-21">
                <a:solidFill>
                  <a:srgbClr val="16181A"/>
                </a:solidFill>
                <a:latin typeface="Arial"/>
                <a:cs typeface="Arial"/>
              </a:rPr>
              <a:t>Staff</a:t>
            </a:r>
            <a:r>
              <a:rPr spc="-84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-28">
                <a:solidFill>
                  <a:srgbClr val="16181A"/>
                </a:solidFill>
                <a:latin typeface="Arial"/>
                <a:cs typeface="Arial"/>
              </a:rPr>
              <a:t>unsure</a:t>
            </a:r>
            <a:r>
              <a:rPr spc="-31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16181A"/>
                </a:solidFill>
                <a:latin typeface="Arial"/>
                <a:cs typeface="Arial"/>
              </a:rPr>
              <a:t>what</a:t>
            </a:r>
            <a:r>
              <a:rPr spc="-108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16181A"/>
                </a:solidFill>
                <a:latin typeface="Arial"/>
                <a:cs typeface="Arial"/>
              </a:rPr>
              <a:t>to</a:t>
            </a:r>
            <a:r>
              <a:rPr spc="21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-24">
                <a:solidFill>
                  <a:srgbClr val="16181A"/>
                </a:solidFill>
                <a:latin typeface="Arial"/>
                <a:cs typeface="Arial"/>
              </a:rPr>
              <a:t>do</a:t>
            </a:r>
            <a:endParaRPr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303351" y="5269245"/>
            <a:ext cx="2877879" cy="901231"/>
          </a:xfrm>
          <a:prstGeom prst="rect">
            <a:avLst/>
          </a:prstGeom>
        </p:spPr>
        <p:txBody>
          <a:bodyPr vert="horz" wrap="square" lIns="0" tIns="31455" rIns="0" bIns="0" rtlCol="0">
            <a:spAutoFit/>
          </a:bodyPr>
          <a:lstStyle/>
          <a:p>
            <a:pPr marL="143101" indent="-134241">
              <a:spcBef>
                <a:spcPts val="248"/>
              </a:spcBef>
              <a:buChar char="•"/>
              <a:tabLst>
                <a:tab pos="143101" algn="l"/>
              </a:tabLst>
            </a:pPr>
            <a:r>
              <a:rPr>
                <a:solidFill>
                  <a:srgbClr val="16181A"/>
                </a:solidFill>
                <a:latin typeface="Arial"/>
                <a:cs typeface="Arial"/>
              </a:rPr>
              <a:t>Spill</a:t>
            </a:r>
            <a:r>
              <a:rPr spc="-115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42">
                <a:solidFill>
                  <a:srgbClr val="16181A"/>
                </a:solidFill>
                <a:latin typeface="Arial"/>
                <a:cs typeface="Arial"/>
              </a:rPr>
              <a:t>kits</a:t>
            </a:r>
            <a:r>
              <a:rPr spc="-105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-7">
                <a:solidFill>
                  <a:srgbClr val="16181A"/>
                </a:solidFill>
                <a:latin typeface="Arial"/>
                <a:cs typeface="Arial"/>
              </a:rPr>
              <a:t>visible</a:t>
            </a:r>
            <a:endParaRPr>
              <a:latin typeface="Arial"/>
              <a:cs typeface="Arial"/>
            </a:endParaRPr>
          </a:p>
          <a:p>
            <a:pPr marL="143101" indent="-134241">
              <a:spcBef>
                <a:spcPts val="181"/>
              </a:spcBef>
              <a:buChar char="•"/>
              <a:tabLst>
                <a:tab pos="143101" algn="l"/>
              </a:tabLst>
            </a:pPr>
            <a:r>
              <a:rPr spc="-14">
                <a:solidFill>
                  <a:srgbClr val="16181A"/>
                </a:solidFill>
                <a:latin typeface="Arial"/>
                <a:cs typeface="Arial"/>
              </a:rPr>
              <a:t>Staff</a:t>
            </a:r>
            <a:r>
              <a:rPr spc="-115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-7">
                <a:solidFill>
                  <a:srgbClr val="16181A"/>
                </a:solidFill>
                <a:latin typeface="Arial"/>
                <a:cs typeface="Arial"/>
              </a:rPr>
              <a:t>trained</a:t>
            </a:r>
            <a:endParaRPr>
              <a:latin typeface="Arial"/>
              <a:cs typeface="Arial"/>
            </a:endParaRPr>
          </a:p>
          <a:p>
            <a:pPr marL="143101" indent="-134241">
              <a:spcBef>
                <a:spcPts val="108"/>
              </a:spcBef>
              <a:buChar char="•"/>
              <a:tabLst>
                <a:tab pos="143101" algn="l"/>
              </a:tabLst>
            </a:pPr>
            <a:r>
              <a:rPr spc="-7">
                <a:solidFill>
                  <a:srgbClr val="16181A"/>
                </a:solidFill>
                <a:latin typeface="Arial"/>
                <a:cs typeface="Arial"/>
              </a:rPr>
              <a:t>Simple</a:t>
            </a:r>
            <a:r>
              <a:rPr spc="-133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-17">
                <a:solidFill>
                  <a:srgbClr val="16181A"/>
                </a:solidFill>
                <a:latin typeface="Arial"/>
                <a:cs typeface="Arial"/>
              </a:rPr>
              <a:t>procedure</a:t>
            </a:r>
            <a:r>
              <a:rPr spc="-63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spc="-7">
                <a:solidFill>
                  <a:srgbClr val="16181A"/>
                </a:solidFill>
                <a:latin typeface="Arial"/>
                <a:cs typeface="Arial"/>
              </a:rPr>
              <a:t>posted</a:t>
            </a:r>
            <a:endParaRPr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10672" y="6385145"/>
            <a:ext cx="5479278" cy="286841"/>
          </a:xfrm>
          <a:prstGeom prst="rect">
            <a:avLst/>
          </a:prstGeom>
        </p:spPr>
        <p:txBody>
          <a:bodyPr vert="horz" wrap="square" lIns="0" tIns="9747" rIns="0" bIns="0" rtlCol="0" anchor="t">
            <a:spAutoFit/>
          </a:bodyPr>
          <a:lstStyle/>
          <a:p>
            <a:pPr marL="294005" indent="-285750">
              <a:spcBef>
                <a:spcPts val="77"/>
              </a:spcBef>
              <a:buFont typeface="Wingdings" panose="05000000000000000000" pitchFamily="2" charset="2"/>
              <a:buChar char="ü"/>
              <a:tabLst>
                <a:tab pos="217089" algn="l"/>
              </a:tabLst>
            </a:pPr>
            <a:r>
              <a:rPr spc="31">
                <a:solidFill>
                  <a:srgbClr val="313436"/>
                </a:solidFill>
                <a:latin typeface="Arial"/>
                <a:cs typeface="Arial"/>
              </a:rPr>
              <a:t>Ind</a:t>
            </a:r>
            <a:r>
              <a:rPr spc="31">
                <a:solidFill>
                  <a:srgbClr val="16181A"/>
                </a:solidFill>
                <a:latin typeface="Arial"/>
                <a:cs typeface="Arial"/>
              </a:rPr>
              <a:t>i</a:t>
            </a:r>
            <a:r>
              <a:rPr spc="31">
                <a:solidFill>
                  <a:srgbClr val="313436"/>
                </a:solidFill>
                <a:latin typeface="Arial"/>
                <a:cs typeface="Arial"/>
              </a:rPr>
              <a:t>cator</a:t>
            </a:r>
            <a:r>
              <a:rPr spc="31">
                <a:solidFill>
                  <a:srgbClr val="16181A"/>
                </a:solidFill>
                <a:latin typeface="Arial"/>
                <a:cs typeface="Arial"/>
              </a:rPr>
              <a:t>:</a:t>
            </a:r>
            <a:r>
              <a:rPr spc="-185">
                <a:solidFill>
                  <a:srgbClr val="16181A"/>
                </a:solidFill>
                <a:latin typeface="Arial"/>
                <a:cs typeface="Arial"/>
              </a:rPr>
              <a:t> </a:t>
            </a:r>
            <a:r>
              <a:rPr i="1" spc="-66">
                <a:solidFill>
                  <a:srgbClr val="313436"/>
                </a:solidFill>
                <a:latin typeface="Arial"/>
                <a:cs typeface="Arial"/>
              </a:rPr>
              <a:t>Hazardous</a:t>
            </a:r>
            <a:r>
              <a:rPr i="1" spc="24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i="1" spc="-63">
                <a:solidFill>
                  <a:srgbClr val="313436"/>
                </a:solidFill>
                <a:latin typeface="Arial"/>
                <a:cs typeface="Arial"/>
              </a:rPr>
              <a:t>substances</a:t>
            </a:r>
            <a:r>
              <a:rPr i="1" spc="7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i="1" spc="-7">
                <a:solidFill>
                  <a:srgbClr val="313436"/>
                </a:solidFill>
                <a:latin typeface="Arial"/>
                <a:cs typeface="Arial"/>
              </a:rPr>
              <a:t>manag</a:t>
            </a:r>
            <a:r>
              <a:rPr i="1" spc="-7">
                <a:solidFill>
                  <a:srgbClr val="16181A"/>
                </a:solidFill>
                <a:latin typeface="Arial"/>
                <a:cs typeface="Arial"/>
              </a:rPr>
              <a:t>e</a:t>
            </a:r>
            <a:r>
              <a:rPr i="1" spc="-7">
                <a:solidFill>
                  <a:srgbClr val="313436"/>
                </a:solidFill>
                <a:latin typeface="Arial"/>
                <a:cs typeface="Arial"/>
              </a:rPr>
              <a:t>ment.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265895" y="6586533"/>
            <a:ext cx="881616" cy="154370"/>
          </a:xfrm>
          <a:prstGeom prst="rect">
            <a:avLst/>
          </a:prstGeom>
        </p:spPr>
        <p:txBody>
          <a:bodyPr vert="horz" wrap="square" lIns="0" tIns="9303" rIns="0" bIns="0" rtlCol="0">
            <a:spAutoFit/>
          </a:bodyPr>
          <a:lstStyle/>
          <a:p>
            <a:pPr marL="8861">
              <a:spcBef>
                <a:spcPts val="73"/>
              </a:spcBef>
            </a:pPr>
            <a:r>
              <a:rPr sz="907" spc="-14">
                <a:solidFill>
                  <a:srgbClr val="313436"/>
                </a:solidFill>
                <a:latin typeface="Arial"/>
                <a:cs typeface="Arial"/>
              </a:rPr>
              <a:t>Isl\</a:t>
            </a:r>
            <a:r>
              <a:rPr sz="907" spc="-31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942" b="1" spc="-24">
                <a:solidFill>
                  <a:srgbClr val="16181A"/>
                </a:solidFill>
                <a:latin typeface="Arial"/>
                <a:cs typeface="Arial"/>
              </a:rPr>
              <a:t>N</a:t>
            </a:r>
            <a:r>
              <a:rPr sz="942" b="1" spc="-24">
                <a:solidFill>
                  <a:srgbClr val="313436"/>
                </a:solidFill>
                <a:latin typeface="Arial"/>
                <a:cs typeface="Arial"/>
              </a:rPr>
              <a:t>otebookL</a:t>
            </a:r>
            <a:r>
              <a:rPr sz="942" b="1" spc="-24">
                <a:solidFill>
                  <a:srgbClr val="16181A"/>
                </a:solidFill>
                <a:latin typeface="Arial"/>
                <a:cs typeface="Arial"/>
              </a:rPr>
              <a:t>M</a:t>
            </a:r>
            <a:endParaRPr sz="942">
              <a:latin typeface="Arial"/>
              <a:cs typeface="Arial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787229F-2671-5F80-19C5-F4CC8C3E8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215" y="2606688"/>
            <a:ext cx="3960000" cy="248443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B30A828-2CB5-D079-200E-D617C2694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856" y="2606418"/>
            <a:ext cx="3960000" cy="25407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FE5993-101A-D15C-74F5-CECCB378F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76" y="2601610"/>
            <a:ext cx="4370522" cy="3053166"/>
          </a:xfrm>
          <a:prstGeom prst="rect">
            <a:avLst/>
          </a:prstGeom>
        </p:spPr>
      </p:pic>
      <p:sp>
        <p:nvSpPr>
          <p:cNvPr id="5" name="object 8" descr="$PPTXTitle">
            <a:extLst>
              <a:ext uri="{FF2B5EF4-FFF2-40B4-BE49-F238E27FC236}">
                <a16:creationId xmlns:a16="http://schemas.microsoft.com/office/drawing/2014/main" id="{8C6C2628-5A73-7FE1-BF62-CE76E11D05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0501" y="1506463"/>
            <a:ext cx="10062893" cy="565182"/>
          </a:xfrm>
          <a:prstGeom prst="rect">
            <a:avLst/>
          </a:prstGeom>
        </p:spPr>
        <p:txBody>
          <a:bodyPr vert="horz" wrap="square" lIns="0" tIns="11076" rIns="0" bIns="0" rtlCol="0" anchor="ctr">
            <a:spAutoFit/>
          </a:bodyPr>
          <a:lstStyle/>
          <a:p>
            <a:pPr marL="26582">
              <a:lnSpc>
                <a:spcPct val="100000"/>
              </a:lnSpc>
              <a:spcBef>
                <a:spcPts val="87"/>
              </a:spcBef>
            </a:pPr>
            <a:r>
              <a:rPr sz="3600" b="1" spc="66">
                <a:solidFill>
                  <a:srgbClr val="0A4B60"/>
                </a:solidFill>
                <a:latin typeface="Century Gothic" panose="020B0502020202020204" pitchFamily="34" charset="0"/>
              </a:rPr>
              <a:t>Inspections:</a:t>
            </a:r>
            <a:r>
              <a:rPr sz="3600" b="1" spc="-70">
                <a:solidFill>
                  <a:srgbClr val="0A4B60"/>
                </a:solidFill>
                <a:latin typeface="Century Gothic" panose="020B0502020202020204" pitchFamily="34" charset="0"/>
              </a:rPr>
              <a:t> </a:t>
            </a:r>
            <a:r>
              <a:rPr sz="3600" b="1" spc="251">
                <a:solidFill>
                  <a:srgbClr val="0A4B60"/>
                </a:solidFill>
                <a:latin typeface="Century Gothic" panose="020B0502020202020204" pitchFamily="34" charset="0"/>
              </a:rPr>
              <a:t>What</a:t>
            </a:r>
            <a:r>
              <a:rPr sz="3600" b="1" spc="-126">
                <a:solidFill>
                  <a:srgbClr val="0A4B60"/>
                </a:solidFill>
                <a:latin typeface="Century Gothic" panose="020B0502020202020204" pitchFamily="34" charset="0"/>
              </a:rPr>
              <a:t> </a:t>
            </a:r>
            <a:r>
              <a:rPr sz="3600" b="1" spc="98">
                <a:solidFill>
                  <a:srgbClr val="0A4B60"/>
                </a:solidFill>
                <a:latin typeface="Century Gothic" panose="020B0502020202020204" pitchFamily="34" charset="0"/>
              </a:rPr>
              <a:t>They</a:t>
            </a:r>
            <a:r>
              <a:rPr sz="3600" b="1" spc="-265">
                <a:solidFill>
                  <a:srgbClr val="0A4B60"/>
                </a:solidFill>
                <a:latin typeface="Century Gothic" panose="020B0502020202020204" pitchFamily="34" charset="0"/>
              </a:rPr>
              <a:t> </a:t>
            </a:r>
            <a:r>
              <a:rPr sz="3600" b="1" i="1" spc="-70">
                <a:solidFill>
                  <a:srgbClr val="0A4B60"/>
                </a:solidFill>
                <a:latin typeface="Century Gothic" panose="020B0502020202020204" pitchFamily="34" charset="0"/>
              </a:rPr>
              <a:t>*Rea</a:t>
            </a:r>
            <a:r>
              <a:rPr lang="en-US" sz="3600" b="1" i="1" spc="-70">
                <a:solidFill>
                  <a:srgbClr val="0A4B60"/>
                </a:solidFill>
                <a:latin typeface="Century Gothic" panose="020B0502020202020204" pitchFamily="34" charset="0"/>
              </a:rPr>
              <a:t>l</a:t>
            </a:r>
            <a:r>
              <a:rPr sz="3600" b="1" i="1" spc="-70">
                <a:solidFill>
                  <a:srgbClr val="0A4B60"/>
                </a:solidFill>
                <a:latin typeface="Century Gothic" panose="020B0502020202020204" pitchFamily="34" charset="0"/>
              </a:rPr>
              <a:t>ly</a:t>
            </a:r>
            <a:r>
              <a:rPr lang="lt-LT" sz="3600" b="1" i="1" spc="-70">
                <a:solidFill>
                  <a:srgbClr val="0A4B60"/>
                </a:solidFill>
                <a:latin typeface="Century Gothic" panose="020B0502020202020204" pitchFamily="34" charset="0"/>
              </a:rPr>
              <a:t> *</a:t>
            </a:r>
            <a:r>
              <a:rPr sz="3600" b="1" i="1" spc="98">
                <a:solidFill>
                  <a:srgbClr val="0A4B60"/>
                </a:solidFill>
                <a:latin typeface="Century Gothic" panose="020B0502020202020204" pitchFamily="34" charset="0"/>
              </a:rPr>
              <a:t> </a:t>
            </a:r>
            <a:r>
              <a:rPr sz="3600" b="1" spc="56">
                <a:solidFill>
                  <a:srgbClr val="0A4B60"/>
                </a:solidFill>
                <a:latin typeface="Century Gothic" panose="020B0502020202020204" pitchFamily="34" charset="0"/>
              </a:rPr>
              <a:t>Look</a:t>
            </a:r>
            <a:r>
              <a:rPr sz="3600" b="1" spc="-7">
                <a:solidFill>
                  <a:srgbClr val="0A4B60"/>
                </a:solidFill>
                <a:latin typeface="Century Gothic" panose="020B0502020202020204" pitchFamily="34" charset="0"/>
              </a:rPr>
              <a:t> </a:t>
            </a:r>
            <a:r>
              <a:rPr sz="3600" b="1" spc="-17">
                <a:solidFill>
                  <a:srgbClr val="0A4B60"/>
                </a:solidFill>
                <a:latin typeface="Century Gothic" panose="020B0502020202020204" pitchFamily="34" charset="0"/>
              </a:rPr>
              <a:t>For</a:t>
            </a:r>
            <a:endParaRPr sz="3600" b="1">
              <a:latin typeface="Century Gothic" panose="020B0502020202020204" pitchFamily="34" charset="0"/>
            </a:endParaRP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20AFE8E0-769C-3E53-269B-D5CDF16E634F}"/>
              </a:ext>
            </a:extLst>
          </p:cNvPr>
          <p:cNvSpPr txBox="1"/>
          <p:nvPr/>
        </p:nvSpPr>
        <p:spPr>
          <a:xfrm>
            <a:off x="1551780" y="2224262"/>
            <a:ext cx="5579878" cy="1283600"/>
          </a:xfrm>
          <a:prstGeom prst="rect">
            <a:avLst/>
          </a:prstGeom>
        </p:spPr>
        <p:txBody>
          <a:bodyPr vert="horz" wrap="square" lIns="0" tIns="6202" rIns="0" bIns="0" rtlCol="0">
            <a:spAutoFit/>
          </a:bodyPr>
          <a:lstStyle/>
          <a:p>
            <a:pPr marL="8861" marR="3544" indent="4430">
              <a:lnSpc>
                <a:spcPct val="107800"/>
              </a:lnSpc>
              <a:spcBef>
                <a:spcPts val="49"/>
              </a:spcBef>
            </a:pPr>
            <a:r>
              <a:rPr sz="2616" spc="52">
                <a:solidFill>
                  <a:srgbClr val="1A1F21"/>
                </a:solidFill>
                <a:latin typeface="Arial"/>
                <a:cs typeface="Arial"/>
              </a:rPr>
              <a:t>Most</a:t>
            </a:r>
            <a:r>
              <a:rPr sz="2616" spc="-28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80">
                <a:solidFill>
                  <a:srgbClr val="1A1F21"/>
                </a:solidFill>
                <a:latin typeface="Arial"/>
                <a:cs typeface="Arial"/>
              </a:rPr>
              <a:t>penalties</a:t>
            </a:r>
            <a:r>
              <a:rPr sz="2616" spc="10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66">
                <a:solidFill>
                  <a:srgbClr val="1A1F21"/>
                </a:solidFill>
                <a:latin typeface="Arial"/>
                <a:cs typeface="Arial"/>
              </a:rPr>
              <a:t>in</a:t>
            </a:r>
            <a:r>
              <a:rPr sz="2616" spc="87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84">
                <a:solidFill>
                  <a:srgbClr val="1A1F21"/>
                </a:solidFill>
                <a:latin typeface="Arial"/>
                <a:cs typeface="Arial"/>
              </a:rPr>
              <a:t>Baltic</a:t>
            </a:r>
            <a:r>
              <a:rPr sz="2616" spc="-73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91">
                <a:solidFill>
                  <a:srgbClr val="1A1F21"/>
                </a:solidFill>
                <a:latin typeface="Arial"/>
                <a:cs typeface="Arial"/>
              </a:rPr>
              <a:t>marinas</a:t>
            </a:r>
            <a:r>
              <a:rPr sz="2616" spc="-59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42">
                <a:solidFill>
                  <a:srgbClr val="1A1F21"/>
                </a:solidFill>
                <a:latin typeface="Arial"/>
                <a:cs typeface="Arial"/>
              </a:rPr>
              <a:t>are </a:t>
            </a:r>
            <a:r>
              <a:rPr sz="2616" spc="56">
                <a:solidFill>
                  <a:srgbClr val="1A1F21"/>
                </a:solidFill>
                <a:latin typeface="Arial"/>
                <a:cs typeface="Arial"/>
              </a:rPr>
              <a:t>not</a:t>
            </a:r>
            <a:r>
              <a:rPr sz="2616" spc="230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49">
                <a:solidFill>
                  <a:srgbClr val="1A1F21"/>
                </a:solidFill>
                <a:latin typeface="Arial"/>
                <a:cs typeface="Arial"/>
              </a:rPr>
              <a:t>for</a:t>
            </a:r>
            <a:r>
              <a:rPr sz="2616" spc="119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157">
                <a:solidFill>
                  <a:srgbClr val="1A1F21"/>
                </a:solidFill>
                <a:latin typeface="Arial"/>
                <a:cs typeface="Arial"/>
              </a:rPr>
              <a:t>pollution</a:t>
            </a:r>
            <a:r>
              <a:rPr sz="2616" spc="-122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lang="en-US" sz="2616" spc="227">
                <a:solidFill>
                  <a:srgbClr val="1A1F21"/>
                </a:solidFill>
                <a:latin typeface="Arial"/>
                <a:cs typeface="Arial"/>
              </a:rPr>
              <a:t>events, but</a:t>
            </a:r>
            <a:r>
              <a:rPr sz="2616" spc="126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174">
                <a:solidFill>
                  <a:srgbClr val="1A1F21"/>
                </a:solidFill>
                <a:latin typeface="Arial"/>
                <a:cs typeface="Arial"/>
              </a:rPr>
              <a:t>for </a:t>
            </a:r>
            <a:r>
              <a:rPr sz="2651" b="1">
                <a:solidFill>
                  <a:srgbClr val="A30C1D"/>
                </a:solidFill>
                <a:latin typeface="Arial"/>
                <a:cs typeface="Arial"/>
              </a:rPr>
              <a:t>missing</a:t>
            </a:r>
            <a:r>
              <a:rPr sz="2651" b="1" spc="-105">
                <a:solidFill>
                  <a:srgbClr val="A30C1D"/>
                </a:solidFill>
                <a:latin typeface="Arial"/>
                <a:cs typeface="Arial"/>
              </a:rPr>
              <a:t> </a:t>
            </a:r>
            <a:r>
              <a:rPr sz="2651" b="1" spc="80">
                <a:solidFill>
                  <a:srgbClr val="A30C1D"/>
                </a:solidFill>
                <a:latin typeface="Arial"/>
                <a:cs typeface="Arial"/>
              </a:rPr>
              <a:t>documentation</a:t>
            </a:r>
            <a:r>
              <a:rPr sz="2651" b="1" spc="80">
                <a:solidFill>
                  <a:srgbClr val="363431"/>
                </a:solidFill>
                <a:latin typeface="Arial"/>
                <a:cs typeface="Arial"/>
              </a:rPr>
              <a:t>.</a:t>
            </a:r>
            <a:endParaRPr sz="2651">
              <a:latin typeface="Arial"/>
              <a:cs typeface="Arial"/>
            </a:endParaRP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E91D27FE-3F99-ED0F-90B8-AE5575271E6C}"/>
              </a:ext>
            </a:extLst>
          </p:cNvPr>
          <p:cNvSpPr txBox="1"/>
          <p:nvPr/>
        </p:nvSpPr>
        <p:spPr>
          <a:xfrm>
            <a:off x="2041423" y="3660479"/>
            <a:ext cx="3236728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6061" indent="-457200">
              <a:lnSpc>
                <a:spcPts val="3080"/>
              </a:lnSpc>
              <a:buClr>
                <a:srgbClr val="92D050"/>
              </a:buClr>
              <a:buFont typeface="Wingdings" panose="05000000000000000000" pitchFamily="2" charset="2"/>
              <a:buChar char="ü"/>
              <a:tabLst>
                <a:tab pos="707977" algn="l"/>
              </a:tabLst>
            </a:pPr>
            <a:r>
              <a:rPr sz="2616" spc="45">
                <a:solidFill>
                  <a:srgbClr val="1A1F21"/>
                </a:solidFill>
                <a:latin typeface="Arial"/>
                <a:cs typeface="Arial"/>
              </a:rPr>
              <a:t>Procedures</a:t>
            </a:r>
            <a:endParaRPr sz="2616">
              <a:latin typeface="Arial"/>
              <a:cs typeface="Arial"/>
            </a:endParaRPr>
          </a:p>
          <a:p>
            <a:pPr marL="466061" indent="-457200">
              <a:lnSpc>
                <a:spcPts val="4033"/>
              </a:lnSpc>
              <a:buClr>
                <a:srgbClr val="92D050"/>
              </a:buClr>
              <a:buFont typeface="Wingdings" panose="05000000000000000000" pitchFamily="2" charset="2"/>
              <a:buChar char="ü"/>
              <a:tabLst>
                <a:tab pos="708420" algn="l"/>
              </a:tabLst>
            </a:pPr>
            <a:r>
              <a:rPr sz="2616" spc="77">
                <a:solidFill>
                  <a:srgbClr val="1A1F21"/>
                </a:solidFill>
                <a:latin typeface="Arial"/>
                <a:cs typeface="Arial"/>
              </a:rPr>
              <a:t>Training</a:t>
            </a:r>
            <a:r>
              <a:rPr sz="2616" spc="-112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42">
                <a:solidFill>
                  <a:srgbClr val="1A1F21"/>
                </a:solidFill>
                <a:latin typeface="Arial"/>
                <a:cs typeface="Arial"/>
              </a:rPr>
              <a:t>records</a:t>
            </a:r>
            <a:endParaRPr sz="2616">
              <a:latin typeface="Arial"/>
              <a:cs typeface="Arial"/>
            </a:endParaRPr>
          </a:p>
          <a:p>
            <a:pPr marL="466061" indent="-457200">
              <a:lnSpc>
                <a:spcPts val="4033"/>
              </a:lnSpc>
              <a:buClr>
                <a:srgbClr val="92D050"/>
              </a:buClr>
              <a:buFont typeface="Wingdings" panose="05000000000000000000" pitchFamily="2" charset="2"/>
              <a:buChar char="ü"/>
              <a:tabLst>
                <a:tab pos="705762" algn="l"/>
              </a:tabLst>
            </a:pPr>
            <a:r>
              <a:rPr sz="2616" spc="42">
                <a:solidFill>
                  <a:srgbClr val="1A1F21"/>
                </a:solidFill>
                <a:latin typeface="Arial"/>
                <a:cs typeface="Arial"/>
              </a:rPr>
              <a:t>Visual</a:t>
            </a:r>
            <a:r>
              <a:rPr sz="2616" spc="-105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77">
                <a:solidFill>
                  <a:srgbClr val="1A1F21"/>
                </a:solidFill>
                <a:latin typeface="Arial"/>
                <a:cs typeface="Arial"/>
              </a:rPr>
              <a:t>order</a:t>
            </a:r>
            <a:endParaRPr sz="2616">
              <a:latin typeface="Arial"/>
              <a:cs typeface="Arial"/>
            </a:endParaRPr>
          </a:p>
          <a:p>
            <a:pPr marL="466061" indent="-457200">
              <a:lnSpc>
                <a:spcPts val="4427"/>
              </a:lnSpc>
              <a:buClr>
                <a:srgbClr val="92D050"/>
              </a:buClr>
              <a:buFont typeface="Wingdings" panose="05000000000000000000" pitchFamily="2" charset="2"/>
              <a:buChar char="ü"/>
              <a:tabLst>
                <a:tab pos="709306" algn="l"/>
              </a:tabLst>
            </a:pPr>
            <a:r>
              <a:rPr sz="2616" spc="49">
                <a:solidFill>
                  <a:srgbClr val="1A1F21"/>
                </a:solidFill>
                <a:latin typeface="Arial"/>
                <a:cs typeface="Arial"/>
              </a:rPr>
              <a:t>Staff</a:t>
            </a:r>
            <a:r>
              <a:rPr sz="2616" spc="-59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616" spc="-7">
                <a:solidFill>
                  <a:srgbClr val="1A1F21"/>
                </a:solidFill>
                <a:latin typeface="Arial"/>
                <a:cs typeface="Arial"/>
              </a:rPr>
              <a:t>awareness</a:t>
            </a:r>
            <a:endParaRPr sz="2616">
              <a:latin typeface="Arial"/>
              <a:cs typeface="Arial"/>
            </a:endParaRPr>
          </a:p>
        </p:txBody>
      </p:sp>
      <p:sp>
        <p:nvSpPr>
          <p:cNvPr id="9" name="object 42">
            <a:extLst>
              <a:ext uri="{FF2B5EF4-FFF2-40B4-BE49-F238E27FC236}">
                <a16:creationId xmlns:a16="http://schemas.microsoft.com/office/drawing/2014/main" id="{376F993A-C507-AF9D-56B2-BD5B85C13455}"/>
              </a:ext>
            </a:extLst>
          </p:cNvPr>
          <p:cNvSpPr txBox="1"/>
          <p:nvPr/>
        </p:nvSpPr>
        <p:spPr>
          <a:xfrm>
            <a:off x="1454198" y="5889036"/>
            <a:ext cx="10374655" cy="845992"/>
          </a:xfrm>
          <a:prstGeom prst="rect">
            <a:avLst/>
          </a:prstGeom>
        </p:spPr>
        <p:txBody>
          <a:bodyPr vert="horz" wrap="square" lIns="0" tIns="2658" rIns="0" bIns="0" rtlCol="0" anchor="t">
            <a:spAutoFit/>
          </a:bodyPr>
          <a:lstStyle/>
          <a:p>
            <a:pPr marL="19050" marR="3175" indent="-10160">
              <a:lnSpc>
                <a:spcPts val="3440"/>
              </a:lnSpc>
              <a:spcBef>
                <a:spcPts val="21"/>
              </a:spcBef>
            </a:pPr>
            <a:r>
              <a:rPr sz="2650" b="1" i="1" spc="-38">
                <a:solidFill>
                  <a:srgbClr val="1A1F21"/>
                </a:solidFill>
                <a:latin typeface="Arial"/>
                <a:cs typeface="Arial"/>
              </a:rPr>
              <a:t>A</a:t>
            </a:r>
            <a:r>
              <a:rPr sz="2650" b="1" i="1" spc="-370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45">
                <a:solidFill>
                  <a:srgbClr val="1A1F21"/>
                </a:solidFill>
                <a:latin typeface="Arial"/>
                <a:cs typeface="Arial"/>
              </a:rPr>
              <a:t>clean,</a:t>
            </a:r>
            <a:r>
              <a:rPr sz="2750" b="1" i="1" spc="-94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59">
                <a:solidFill>
                  <a:srgbClr val="1A1F21"/>
                </a:solidFill>
                <a:latin typeface="Arial"/>
                <a:cs typeface="Arial"/>
              </a:rPr>
              <a:t>well-</a:t>
            </a:r>
            <a:r>
              <a:rPr sz="2750" b="1" i="1" spc="-66" err="1">
                <a:solidFill>
                  <a:srgbClr val="1A1F21"/>
                </a:solidFill>
                <a:latin typeface="Arial"/>
                <a:cs typeface="Arial"/>
              </a:rPr>
              <a:t>organised</a:t>
            </a:r>
            <a:r>
              <a:rPr sz="2750" b="1" i="1" spc="-251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7">
                <a:solidFill>
                  <a:srgbClr val="1A1F21"/>
                </a:solidFill>
                <a:latin typeface="Arial"/>
                <a:cs typeface="Arial"/>
              </a:rPr>
              <a:t>marina</a:t>
            </a:r>
            <a:r>
              <a:rPr sz="2750" b="1" i="1" spc="-133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7">
                <a:solidFill>
                  <a:srgbClr val="1A1F21"/>
                </a:solidFill>
                <a:latin typeface="Arial"/>
                <a:cs typeface="Arial"/>
              </a:rPr>
              <a:t>signals</a:t>
            </a:r>
            <a:r>
              <a:rPr lang="en-US" sz="2750" b="1" i="1" spc="-7">
                <a:solidFill>
                  <a:srgbClr val="1A1F21"/>
                </a:solidFill>
                <a:latin typeface="Arial"/>
                <a:cs typeface="Arial"/>
              </a:rPr>
              <a:t> </a:t>
            </a:r>
            <a:r>
              <a:rPr sz="2750" b="1" i="1" spc="-112">
                <a:solidFill>
                  <a:srgbClr val="1A1F21"/>
                </a:solidFill>
                <a:latin typeface="Arial"/>
                <a:cs typeface="Arial"/>
              </a:rPr>
              <a:t>compliance</a:t>
            </a:r>
            <a:r>
              <a:rPr sz="2750" b="1" i="1" spc="-77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91">
                <a:solidFill>
                  <a:srgbClr val="1A1F21"/>
                </a:solidFill>
                <a:latin typeface="Arial"/>
                <a:cs typeface="Arial"/>
              </a:rPr>
              <a:t>before</a:t>
            </a:r>
            <a:r>
              <a:rPr sz="2750" b="1" i="1" spc="-122">
                <a:solidFill>
                  <a:srgbClr val="1A1F21"/>
                </a:solidFill>
                <a:latin typeface="Arial"/>
                <a:cs typeface="Arial"/>
              </a:rPr>
              <a:t> </a:t>
            </a:r>
            <a:endParaRPr lang="en-US" sz="2750">
              <a:solidFill>
                <a:srgbClr val="000000"/>
              </a:solidFill>
              <a:latin typeface="Arial"/>
              <a:cs typeface="Arial"/>
            </a:endParaRPr>
          </a:p>
          <a:p>
            <a:pPr marL="19050" marR="3175" indent="-10160">
              <a:lnSpc>
                <a:spcPts val="3440"/>
              </a:lnSpc>
              <a:spcBef>
                <a:spcPts val="21"/>
              </a:spcBef>
            </a:pPr>
            <a:r>
              <a:rPr sz="2750" b="1" i="1">
                <a:solidFill>
                  <a:srgbClr val="1A1F21"/>
                </a:solidFill>
                <a:latin typeface="Arial"/>
                <a:cs typeface="Arial"/>
              </a:rPr>
              <a:t>a</a:t>
            </a:r>
            <a:r>
              <a:rPr sz="2750" b="1" i="1" spc="-49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101">
                <a:solidFill>
                  <a:srgbClr val="1A1F21"/>
                </a:solidFill>
                <a:latin typeface="Arial"/>
                <a:cs typeface="Arial"/>
              </a:rPr>
              <a:t>single</a:t>
            </a:r>
            <a:r>
              <a:rPr sz="2750" b="1" i="1" spc="-181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105">
                <a:solidFill>
                  <a:srgbClr val="1A1F21"/>
                </a:solidFill>
                <a:latin typeface="Arial"/>
                <a:cs typeface="Arial"/>
              </a:rPr>
              <a:t>question</a:t>
            </a:r>
            <a:r>
              <a:rPr sz="2750" b="1" i="1" spc="-66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112">
                <a:solidFill>
                  <a:srgbClr val="1A1F21"/>
                </a:solidFill>
                <a:latin typeface="Arial"/>
                <a:cs typeface="Arial"/>
              </a:rPr>
              <a:t>is</a:t>
            </a:r>
            <a:r>
              <a:rPr sz="2750" b="1" i="1" spc="-290">
                <a:solidFill>
                  <a:srgbClr val="1A1F21"/>
                </a:solidFill>
                <a:latin typeface="Arial"/>
                <a:cs typeface="Arial"/>
              </a:rPr>
              <a:t> </a:t>
            </a:r>
            <a:r>
              <a:rPr sz="2750" b="1" i="1" spc="-84">
                <a:solidFill>
                  <a:srgbClr val="1A1F21"/>
                </a:solidFill>
                <a:latin typeface="Arial"/>
                <a:cs typeface="Arial"/>
              </a:rPr>
              <a:t>asked.</a:t>
            </a:r>
            <a:endParaRPr lang="en-US" sz="275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1727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99664-580D-F283-C44A-4AADEE648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955" y="1281773"/>
            <a:ext cx="10600707" cy="1325563"/>
          </a:xfrm>
        </p:spPr>
        <p:txBody>
          <a:bodyPr>
            <a:normAutofit/>
          </a:bodyPr>
          <a:lstStyle/>
          <a:p>
            <a:r>
              <a:rPr lang="en-US" sz="3600" b="1" spc="160">
                <a:solidFill>
                  <a:srgbClr val="0E4F60"/>
                </a:solidFill>
                <a:latin typeface="Century Gothic" panose="020B0502020202020204" pitchFamily="34" charset="0"/>
              </a:rPr>
              <a:t>Compliance</a:t>
            </a:r>
            <a:r>
              <a:rPr lang="en-US" sz="3600" b="1" spc="310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25">
                <a:solidFill>
                  <a:srgbClr val="0E4F60"/>
                </a:solidFill>
                <a:latin typeface="Century Gothic" panose="020B0502020202020204" pitchFamily="34" charset="0"/>
              </a:rPr>
              <a:t>in</a:t>
            </a:r>
            <a:r>
              <a:rPr lang="en-US" sz="3600" b="1" spc="175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40">
                <a:solidFill>
                  <a:srgbClr val="0E4F60"/>
                </a:solidFill>
                <a:latin typeface="Century Gothic" panose="020B0502020202020204" pitchFamily="34" charset="0"/>
              </a:rPr>
              <a:t>the</a:t>
            </a:r>
            <a:r>
              <a:rPr lang="en-US" sz="3600" b="1" spc="575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20">
                <a:solidFill>
                  <a:srgbClr val="0E4F60"/>
                </a:solidFill>
                <a:latin typeface="Century Gothic" panose="020B0502020202020204" pitchFamily="34" charset="0"/>
              </a:rPr>
              <a:t>Real</a:t>
            </a:r>
            <a:r>
              <a:rPr lang="en-US" sz="3600" b="1" spc="55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240">
                <a:solidFill>
                  <a:srgbClr val="0E4F60"/>
                </a:solidFill>
                <a:latin typeface="Century Gothic" panose="020B0502020202020204" pitchFamily="34" charset="0"/>
              </a:rPr>
              <a:t>World</a:t>
            </a:r>
            <a:r>
              <a:rPr lang="en-US" sz="3600" b="1" spc="30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204">
                <a:solidFill>
                  <a:srgbClr val="0E4F60"/>
                </a:solidFill>
                <a:latin typeface="Century Gothic" panose="020B0502020202020204" pitchFamily="34" charset="0"/>
              </a:rPr>
              <a:t>of</a:t>
            </a:r>
            <a:r>
              <a:rPr lang="en-US" sz="3600" b="1" spc="-10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210">
                <a:solidFill>
                  <a:srgbClr val="0E4F60"/>
                </a:solidFill>
                <a:latin typeface="Century Gothic" panose="020B0502020202020204" pitchFamily="34" charset="0"/>
              </a:rPr>
              <a:t>the</a:t>
            </a:r>
            <a:r>
              <a:rPr lang="en-US" sz="3600" b="1" spc="459">
                <a:solidFill>
                  <a:srgbClr val="0E4F60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60">
                <a:solidFill>
                  <a:srgbClr val="0E4F60"/>
                </a:solidFill>
                <a:latin typeface="Century Gothic" panose="020B0502020202020204" pitchFamily="34" charset="0"/>
              </a:rPr>
              <a:t>Baltic</a:t>
            </a:r>
            <a:endParaRPr lang="lt-LT" sz="3600" b="1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6D82C1-AEF0-C4F4-BE04-4B03EEFF7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715" y="2321843"/>
            <a:ext cx="4922947" cy="18137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4E53AF-1127-A532-714A-3431107E90B6}"/>
              </a:ext>
            </a:extLst>
          </p:cNvPr>
          <p:cNvSpPr txBox="1"/>
          <p:nvPr/>
        </p:nvSpPr>
        <p:spPr>
          <a:xfrm>
            <a:off x="7376161" y="4380300"/>
            <a:ext cx="6096000" cy="1287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Focus on small, visible improvements.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Establish clear responsibility.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Prioritise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behaviour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-focused actions.</a:t>
            </a: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C4438723-44D9-7985-E78A-271F4A48F69C}"/>
              </a:ext>
            </a:extLst>
          </p:cNvPr>
          <p:cNvSpPr txBox="1"/>
          <p:nvPr/>
        </p:nvSpPr>
        <p:spPr>
          <a:xfrm>
            <a:off x="2510059" y="2910891"/>
            <a:ext cx="4066540" cy="4456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00">
                <a:solidFill>
                  <a:srgbClr val="080808"/>
                </a:solidFill>
                <a:latin typeface="Arial"/>
                <a:cs typeface="Arial"/>
              </a:rPr>
              <a:t>Ice</a:t>
            </a:r>
            <a:r>
              <a:rPr sz="2800" spc="-27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 spc="185">
                <a:solidFill>
                  <a:srgbClr val="080808"/>
                </a:solidFill>
                <a:latin typeface="Arial"/>
                <a:cs typeface="Arial"/>
              </a:rPr>
              <a:t>&amp;</a:t>
            </a:r>
            <a:r>
              <a:rPr sz="2800" spc="-13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>
                <a:solidFill>
                  <a:srgbClr val="080808"/>
                </a:solidFill>
                <a:latin typeface="Arial"/>
                <a:cs typeface="Arial"/>
              </a:rPr>
              <a:t>extreme</a:t>
            </a:r>
            <a:r>
              <a:rPr sz="2800" spc="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080808"/>
                </a:solidFill>
                <a:latin typeface="Arial"/>
                <a:cs typeface="Arial"/>
              </a:rPr>
              <a:t>weather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918282-6128-9147-1132-3F8EDDF89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5090" y="2809830"/>
            <a:ext cx="632515" cy="647756"/>
          </a:xfrm>
          <a:prstGeom prst="rect">
            <a:avLst/>
          </a:prstGeom>
        </p:spPr>
      </p:pic>
      <p:sp>
        <p:nvSpPr>
          <p:cNvPr id="10" name="object 13">
            <a:extLst>
              <a:ext uri="{FF2B5EF4-FFF2-40B4-BE49-F238E27FC236}">
                <a16:creationId xmlns:a16="http://schemas.microsoft.com/office/drawing/2014/main" id="{3E6BD514-A11E-0B6D-773E-757E9C0743C2}"/>
              </a:ext>
            </a:extLst>
          </p:cNvPr>
          <p:cNvSpPr txBox="1"/>
          <p:nvPr/>
        </p:nvSpPr>
        <p:spPr>
          <a:xfrm>
            <a:off x="2510059" y="3724811"/>
            <a:ext cx="4715510" cy="4456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00" spc="75">
                <a:solidFill>
                  <a:srgbClr val="080808"/>
                </a:solidFill>
                <a:latin typeface="Arial"/>
                <a:cs typeface="Arial"/>
              </a:rPr>
              <a:t>Short,</a:t>
            </a:r>
            <a:r>
              <a:rPr sz="2800" spc="-31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 spc="50">
                <a:solidFill>
                  <a:srgbClr val="080808"/>
                </a:solidFill>
                <a:latin typeface="Arial"/>
                <a:cs typeface="Arial"/>
              </a:rPr>
              <a:t>intense</a:t>
            </a:r>
            <a:r>
              <a:rPr sz="2800" spc="-9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 spc="-10">
                <a:solidFill>
                  <a:srgbClr val="080808"/>
                </a:solidFill>
                <a:latin typeface="Arial"/>
                <a:cs typeface="Arial"/>
              </a:rPr>
              <a:t>seasonality</a:t>
            </a:r>
            <a:endParaRPr sz="2800">
              <a:latin typeface="Arial"/>
              <a:cs typeface="Arial"/>
            </a:endParaRPr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0CFBB592-A8C7-A8F9-FF01-9F4E8D456302}"/>
              </a:ext>
            </a:extLst>
          </p:cNvPr>
          <p:cNvSpPr txBox="1"/>
          <p:nvPr/>
        </p:nvSpPr>
        <p:spPr>
          <a:xfrm>
            <a:off x="2510059" y="5218030"/>
            <a:ext cx="6256655" cy="4456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r>
              <a:rPr sz="2800" spc="65">
                <a:solidFill>
                  <a:srgbClr val="080808"/>
                </a:solidFill>
                <a:latin typeface="Arial"/>
                <a:cs typeface="Arial"/>
              </a:rPr>
              <a:t>Small,</a:t>
            </a:r>
            <a:r>
              <a:rPr sz="2800" spc="-30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 spc="95">
                <a:solidFill>
                  <a:srgbClr val="080808"/>
                </a:solidFill>
                <a:latin typeface="Arial"/>
                <a:cs typeface="Arial"/>
              </a:rPr>
              <a:t>multi-</a:t>
            </a:r>
            <a:r>
              <a:rPr sz="2800" spc="105">
                <a:solidFill>
                  <a:srgbClr val="080808"/>
                </a:solidFill>
                <a:latin typeface="Arial"/>
                <a:cs typeface="Arial"/>
              </a:rPr>
              <a:t>tasking</a:t>
            </a:r>
            <a:r>
              <a:rPr sz="2800" spc="-19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sz="2800" spc="-114">
                <a:solidFill>
                  <a:srgbClr val="080808"/>
                </a:solidFill>
                <a:latin typeface="Arial"/>
                <a:cs typeface="Arial"/>
              </a:rPr>
              <a:t>teams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9EF541-C50C-CC91-57CB-04233EB05147}"/>
              </a:ext>
            </a:extLst>
          </p:cNvPr>
          <p:cNvSpPr txBox="1"/>
          <p:nvPr/>
        </p:nvSpPr>
        <p:spPr>
          <a:xfrm>
            <a:off x="2397605" y="4415185"/>
            <a:ext cx="673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0965">
              <a:lnSpc>
                <a:spcPct val="100000"/>
              </a:lnSpc>
              <a:spcBef>
                <a:spcPts val="114"/>
              </a:spcBef>
            </a:pPr>
            <a:r>
              <a:rPr lang="lt-LT" sz="2800" spc="60" err="1">
                <a:solidFill>
                  <a:srgbClr val="080808"/>
                </a:solidFill>
                <a:latin typeface="Arial"/>
                <a:cs typeface="Arial"/>
              </a:rPr>
              <a:t>Aging</a:t>
            </a:r>
            <a:r>
              <a:rPr lang="lt-LT" sz="2800" spc="-4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lang="en-US" sz="2800" spc="-4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lang="lt-LT" sz="2800" spc="90" err="1">
                <a:solidFill>
                  <a:srgbClr val="080808"/>
                </a:solidFill>
                <a:latin typeface="Arial"/>
                <a:cs typeface="Arial"/>
              </a:rPr>
              <a:t>infrastructure</a:t>
            </a:r>
            <a:endParaRPr lang="lt-LT" sz="28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4F36024-B489-C2F4-15F0-830BD6356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090" y="3639994"/>
            <a:ext cx="693480" cy="5867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0ADFA81-9F97-53C8-5255-3406229E76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0332" y="4409193"/>
            <a:ext cx="617273" cy="5791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8794F8C-9635-76E2-B4EF-930E659D30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6504" y="5193175"/>
            <a:ext cx="762066" cy="49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038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7E388-50AB-7B04-CF91-E971C718A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747" y="1598547"/>
            <a:ext cx="1109346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spc="245">
                <a:solidFill>
                  <a:srgbClr val="0E4D5E"/>
                </a:solidFill>
                <a:latin typeface="Century Gothic" panose="020B0502020202020204" pitchFamily="34" charset="0"/>
              </a:rPr>
              <a:t>From</a:t>
            </a:r>
            <a:r>
              <a:rPr lang="en-US" sz="4000" b="1" spc="30">
                <a:solidFill>
                  <a:srgbClr val="0E4D5E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spc="195">
                <a:solidFill>
                  <a:srgbClr val="0E4D5E"/>
                </a:solidFill>
                <a:latin typeface="Century Gothic" panose="020B0502020202020204" pitchFamily="34" charset="0"/>
              </a:rPr>
              <a:t>Compliance</a:t>
            </a:r>
            <a:r>
              <a:rPr lang="en-US" sz="4000" b="1" spc="335">
                <a:solidFill>
                  <a:srgbClr val="0E4D5E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spc="100">
                <a:solidFill>
                  <a:srgbClr val="0E4D5E"/>
                </a:solidFill>
                <a:latin typeface="Century Gothic" panose="020B0502020202020204" pitchFamily="34" charset="0"/>
              </a:rPr>
              <a:t>Cost</a:t>
            </a:r>
            <a:r>
              <a:rPr lang="en-US" sz="4000" b="1" spc="15">
                <a:solidFill>
                  <a:srgbClr val="0E4D5E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spc="80">
                <a:solidFill>
                  <a:srgbClr val="0E4D5E"/>
                </a:solidFill>
                <a:latin typeface="Century Gothic" panose="020B0502020202020204" pitchFamily="34" charset="0"/>
              </a:rPr>
              <a:t>to</a:t>
            </a:r>
            <a:r>
              <a:rPr lang="en-US" sz="4000" b="1" spc="320">
                <a:solidFill>
                  <a:srgbClr val="0E4D5E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spc="225">
                <a:solidFill>
                  <a:srgbClr val="0E4D5E"/>
                </a:solidFill>
                <a:latin typeface="Century Gothic" panose="020B0502020202020204" pitchFamily="34" charset="0"/>
              </a:rPr>
              <a:t>Competitive</a:t>
            </a:r>
            <a:r>
              <a:rPr lang="en-US" sz="4000" b="1" spc="365">
                <a:solidFill>
                  <a:srgbClr val="0E4D5E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spc="240">
                <a:solidFill>
                  <a:srgbClr val="0E4D5E"/>
                </a:solidFill>
                <a:latin typeface="Century Gothic" panose="020B0502020202020204" pitchFamily="34" charset="0"/>
              </a:rPr>
              <a:t>Advantage</a:t>
            </a:r>
            <a:endParaRPr lang="lt-LT" sz="4000" b="1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5AE18B-95E6-3C78-FCA9-02CF61405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252" y="3369699"/>
            <a:ext cx="7323455" cy="32616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1A134E-69D2-6910-2F3A-445A4A53206A}"/>
              </a:ext>
            </a:extLst>
          </p:cNvPr>
          <p:cNvSpPr txBox="1"/>
          <p:nvPr/>
        </p:nvSpPr>
        <p:spPr>
          <a:xfrm>
            <a:off x="2947653" y="2845510"/>
            <a:ext cx="7718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1800" spc="250">
                <a:solidFill>
                  <a:srgbClr val="282316"/>
                </a:solidFill>
                <a:latin typeface="Arial"/>
                <a:cs typeface="Arial"/>
              </a:rPr>
              <a:t>Environmentally</a:t>
            </a:r>
            <a:r>
              <a:rPr lang="en-US" sz="1800" spc="-155">
                <a:solidFill>
                  <a:srgbClr val="282316"/>
                </a:solidFill>
                <a:latin typeface="Arial"/>
                <a:cs typeface="Arial"/>
              </a:rPr>
              <a:t> </a:t>
            </a:r>
            <a:r>
              <a:rPr lang="en-US" sz="1800" spc="280">
                <a:solidFill>
                  <a:srgbClr val="2F3333"/>
                </a:solidFill>
                <a:latin typeface="Arial"/>
                <a:cs typeface="Arial"/>
              </a:rPr>
              <a:t>compliant</a:t>
            </a:r>
            <a:r>
              <a:rPr lang="en-US" sz="1800" spc="250">
                <a:solidFill>
                  <a:srgbClr val="2F3333"/>
                </a:solidFill>
                <a:latin typeface="Arial"/>
                <a:cs typeface="Arial"/>
              </a:rPr>
              <a:t> </a:t>
            </a:r>
            <a:r>
              <a:rPr lang="en-US" sz="1800" spc="240">
                <a:solidFill>
                  <a:srgbClr val="282316"/>
                </a:solidFill>
                <a:latin typeface="Arial"/>
                <a:cs typeface="Arial"/>
              </a:rPr>
              <a:t>marinas</a:t>
            </a:r>
            <a:r>
              <a:rPr lang="en-US" sz="1800" spc="-50">
                <a:solidFill>
                  <a:srgbClr val="282316"/>
                </a:solidFill>
                <a:latin typeface="Arial"/>
                <a:cs typeface="Arial"/>
              </a:rPr>
              <a:t> </a:t>
            </a:r>
            <a:r>
              <a:rPr lang="en-US" sz="1800" spc="220">
                <a:solidFill>
                  <a:srgbClr val="282316"/>
                </a:solidFill>
                <a:latin typeface="Arial"/>
                <a:cs typeface="Arial"/>
              </a:rPr>
              <a:t>are</a:t>
            </a:r>
            <a:r>
              <a:rPr lang="en-US" sz="1800" spc="-190">
                <a:solidFill>
                  <a:srgbClr val="282316"/>
                </a:solidFill>
                <a:latin typeface="Arial"/>
                <a:cs typeface="Arial"/>
              </a:rPr>
              <a:t> </a:t>
            </a:r>
            <a:r>
              <a:rPr lang="en-US" sz="1800" spc="315">
                <a:solidFill>
                  <a:srgbClr val="282316"/>
                </a:solidFill>
                <a:latin typeface="Arial"/>
                <a:cs typeface="Arial"/>
              </a:rPr>
              <a:t>more</a:t>
            </a:r>
            <a:r>
              <a:rPr lang="en-US" sz="1800" spc="-30">
                <a:solidFill>
                  <a:srgbClr val="282316"/>
                </a:solidFill>
                <a:latin typeface="Arial"/>
                <a:cs typeface="Arial"/>
              </a:rPr>
              <a:t> </a:t>
            </a:r>
            <a:r>
              <a:rPr lang="en-US" sz="1800" spc="210">
                <a:solidFill>
                  <a:srgbClr val="282316"/>
                </a:solidFill>
                <a:latin typeface="Arial"/>
                <a:cs typeface="Arial"/>
              </a:rPr>
              <a:t>attractive</a:t>
            </a:r>
            <a:r>
              <a:rPr lang="en-US" sz="1800" spc="60">
                <a:solidFill>
                  <a:srgbClr val="282316"/>
                </a:solidFill>
                <a:latin typeface="Arial"/>
                <a:cs typeface="Arial"/>
              </a:rPr>
              <a:t> </a:t>
            </a:r>
            <a:r>
              <a:rPr lang="en-US" sz="1800" spc="165">
                <a:solidFill>
                  <a:srgbClr val="2F3333"/>
                </a:solidFill>
                <a:latin typeface="Arial"/>
                <a:cs typeface="Arial"/>
              </a:rPr>
              <a:t>to: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9DADA6-5E21-5674-78D9-5BE398EDA43D}"/>
              </a:ext>
            </a:extLst>
          </p:cNvPr>
          <p:cNvSpPr txBox="1"/>
          <p:nvPr/>
        </p:nvSpPr>
        <p:spPr>
          <a:xfrm>
            <a:off x="7280266" y="4937360"/>
            <a:ext cx="4741590" cy="646331"/>
          </a:xfrm>
          <a:prstGeom prst="rect">
            <a:avLst/>
          </a:prstGeom>
          <a:solidFill>
            <a:srgbClr val="E6D297"/>
          </a:solidFill>
        </p:spPr>
        <p:txBody>
          <a:bodyPr wrap="square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ECOMARINAS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standard helps turn your invisible compliance efforts into visible value.</a:t>
            </a:r>
          </a:p>
        </p:txBody>
      </p:sp>
    </p:spTree>
    <p:extLst>
      <p:ext uri="{BB962C8B-B14F-4D97-AF65-F5344CB8AC3E}">
        <p14:creationId xmlns:p14="http://schemas.microsoft.com/office/powerpoint/2010/main" val="734401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7A37E7-1E1C-71D8-A190-18444309F749}"/>
              </a:ext>
            </a:extLst>
          </p:cNvPr>
          <p:cNvSpPr txBox="1"/>
          <p:nvPr/>
        </p:nvSpPr>
        <p:spPr>
          <a:xfrm>
            <a:off x="3422468" y="17050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lang="lt-LT" sz="1800" b="1" spc="315" err="1">
                <a:solidFill>
                  <a:srgbClr val="0F4B5D"/>
                </a:solidFill>
                <a:latin typeface="Century Gothic" panose="020B0502020202020204" pitchFamily="34" charset="0"/>
                <a:cs typeface="Arial"/>
              </a:rPr>
              <a:t>Interactive</a:t>
            </a:r>
            <a:r>
              <a:rPr lang="lt-LT" sz="1800" b="1" spc="60">
                <a:solidFill>
                  <a:srgbClr val="0F4B5D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lt-LT" sz="1800" b="1" spc="285" err="1">
                <a:solidFill>
                  <a:srgbClr val="0F4B5D"/>
                </a:solidFill>
                <a:latin typeface="Century Gothic" panose="020B0502020202020204" pitchFamily="34" charset="0"/>
                <a:cs typeface="Arial"/>
              </a:rPr>
              <a:t>Reflection</a:t>
            </a:r>
            <a:endParaRPr lang="lt-LT" sz="1800" b="1"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17E13B-E73F-6930-0476-F5A63DD56133}"/>
              </a:ext>
            </a:extLst>
          </p:cNvPr>
          <p:cNvSpPr txBox="1"/>
          <p:nvPr/>
        </p:nvSpPr>
        <p:spPr>
          <a:xfrm>
            <a:off x="1550126" y="2074426"/>
            <a:ext cx="104067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spc="66">
                <a:solidFill>
                  <a:srgbClr val="0A4B60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Which of these areas causes the biggest headache in your marina?</a:t>
            </a:r>
            <a:endParaRPr lang="lt-LT" sz="3600" b="1" spc="66">
              <a:solidFill>
                <a:srgbClr val="0A4B60"/>
              </a:solidFill>
              <a:latin typeface="Century Gothic" panose="020B0502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FE1750-CCAB-DE79-C3A9-CFED2A624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724" y="3429000"/>
            <a:ext cx="9152413" cy="30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67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C7044-1C45-222C-FC5A-C68B33617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881" y="1281773"/>
            <a:ext cx="9976262" cy="1325563"/>
          </a:xfrm>
        </p:spPr>
        <p:txBody>
          <a:bodyPr/>
          <a:lstStyle/>
          <a:p>
            <a:pPr algn="ctr"/>
            <a:r>
              <a:rPr lang="en-US" sz="3600" b="1" spc="66">
                <a:solidFill>
                  <a:srgbClr val="0A4B60"/>
                </a:solidFill>
                <a:latin typeface="Century Gothic" panose="020B0502020202020204" pitchFamily="34" charset="0"/>
              </a:rPr>
              <a:t>Your Three Most Important Takeaways.</a:t>
            </a:r>
            <a:endParaRPr lang="lt-LT" sz="3600" b="1" spc="66">
              <a:solidFill>
                <a:srgbClr val="0A4B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C47E67-2D7A-94B5-1841-C410FE780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436" y="2512722"/>
            <a:ext cx="2987299" cy="30635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643763-1CEB-2CA5-C1A7-99697C43E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94" y="2566066"/>
            <a:ext cx="2949196" cy="30101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60B397-A923-4CF5-79CE-30F6E1712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7996" y="2566066"/>
            <a:ext cx="2987299" cy="3101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3D8C6ED-74EF-BC1C-8B17-644F5B58B965}"/>
              </a:ext>
            </a:extLst>
          </p:cNvPr>
          <p:cNvSpPr txBox="1"/>
          <p:nvPr/>
        </p:nvSpPr>
        <p:spPr>
          <a:xfrm>
            <a:off x="2238200" y="6016674"/>
            <a:ext cx="90656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400" b="1" spc="66">
                <a:solidFill>
                  <a:srgbClr val="0A4B60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Now, let's look at real Baltic marinas that made this work</a:t>
            </a:r>
            <a:r>
              <a:rPr lang="en-US" sz="1800" b="1" i="1" spc="85">
                <a:solidFill>
                  <a:srgbClr val="23262A"/>
                </a:solidFill>
                <a:latin typeface="Century Gothic" panose="020B0502020202020204" pitchFamily="34" charset="0"/>
                <a:cs typeface="Arial"/>
              </a:rPr>
              <a:t>.</a:t>
            </a:r>
            <a:endParaRPr lang="en-US" sz="1800" b="1">
              <a:latin typeface="Century Gothic" panose="020B05020202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60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E163B171-290B-755A-0DF1-437C2ABC20CC}"/>
              </a:ext>
            </a:extLst>
          </p:cNvPr>
          <p:cNvSpPr txBox="1"/>
          <p:nvPr/>
        </p:nvSpPr>
        <p:spPr>
          <a:xfrm>
            <a:off x="1537958" y="847232"/>
            <a:ext cx="10410202" cy="2901435"/>
          </a:xfrm>
          <a:prstGeom prst="rect">
            <a:avLst/>
          </a:prstGeom>
        </p:spPr>
        <p:txBody>
          <a:bodyPr vert="horz" wrap="square" lIns="0" tIns="1270" rIns="0" bIns="0" rtlCol="0" anchor="t">
            <a:spAutoFit/>
          </a:bodyPr>
          <a:lstStyle/>
          <a:p>
            <a:pPr>
              <a:lnSpc>
                <a:spcPct val="100000"/>
              </a:lnSpc>
            </a:pPr>
            <a:endParaRPr sz="2550">
              <a:latin typeface="Century Gothic" panose="020B0502020202020204" pitchFamily="34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25"/>
              </a:spcBef>
            </a:pPr>
            <a:endParaRPr sz="2550">
              <a:latin typeface="Century Gothic" panose="020B0502020202020204" pitchFamily="34" charset="0"/>
              <a:cs typeface="Arial"/>
            </a:endParaRPr>
          </a:p>
          <a:p>
            <a:pPr marL="12700" marR="434975" indent="21590">
              <a:lnSpc>
                <a:spcPct val="99200"/>
              </a:lnSpc>
            </a:pPr>
            <a:r>
              <a:rPr sz="4600" b="1" spc="23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We</a:t>
            </a:r>
            <a:r>
              <a:rPr sz="4600" b="1" spc="-204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13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are</a:t>
            </a:r>
            <a:r>
              <a:rPr sz="4600" b="1" spc="-25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16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here</a:t>
            </a:r>
            <a:r>
              <a:rPr sz="4600" b="1" spc="-31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21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to</a:t>
            </a:r>
            <a:r>
              <a:rPr sz="4600" b="1" spc="-29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8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understand </a:t>
            </a:r>
            <a:r>
              <a:rPr sz="4600" b="1" spc="180">
                <a:solidFill>
                  <a:srgbClr val="0A4D5D"/>
                </a:solidFill>
                <a:latin typeface="Century Gothic" panose="020B0502020202020204" pitchFamily="34" charset="0"/>
                <a:cs typeface="Arial"/>
              </a:rPr>
              <a:t>what</a:t>
            </a:r>
            <a:r>
              <a:rPr sz="4600" b="1" spc="-225">
                <a:solidFill>
                  <a:srgbClr val="0A4D5D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95">
                <a:solidFill>
                  <a:srgbClr val="0A4D5D"/>
                </a:solidFill>
                <a:latin typeface="Century Gothic" panose="020B0502020202020204" pitchFamily="34" charset="0"/>
                <a:cs typeface="Arial"/>
              </a:rPr>
              <a:t>really</a:t>
            </a:r>
            <a:r>
              <a:rPr sz="4600" b="1" spc="-25">
                <a:solidFill>
                  <a:srgbClr val="0A4D5D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160">
                <a:solidFill>
                  <a:srgbClr val="0A4D5D"/>
                </a:solidFill>
                <a:latin typeface="Century Gothic" panose="020B0502020202020204" pitchFamily="34" charset="0"/>
                <a:cs typeface="Arial"/>
              </a:rPr>
              <a:t>matters</a:t>
            </a:r>
            <a:r>
              <a:rPr sz="4600" b="1" spc="-50">
                <a:solidFill>
                  <a:srgbClr val="0A4D5D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9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in</a:t>
            </a:r>
            <a:r>
              <a:rPr sz="4600" b="1" spc="-32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6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daily </a:t>
            </a:r>
            <a:r>
              <a:rPr sz="4600" b="1" spc="7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marina</a:t>
            </a:r>
            <a:r>
              <a:rPr sz="4600" b="1" spc="-5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sz="4600" b="1" spc="50">
                <a:solidFill>
                  <a:srgbClr val="232423"/>
                </a:solidFill>
                <a:latin typeface="Century Gothic" panose="020B0502020202020204" pitchFamily="34" charset="0"/>
                <a:cs typeface="Arial"/>
              </a:rPr>
              <a:t>operations.</a:t>
            </a:r>
            <a:endParaRPr sz="4600"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D8FEB230-C7E0-7BBD-75B8-7A33B181F572}"/>
              </a:ext>
            </a:extLst>
          </p:cNvPr>
          <p:cNvSpPr txBox="1"/>
          <p:nvPr/>
        </p:nvSpPr>
        <p:spPr>
          <a:xfrm>
            <a:off x="1537958" y="3862368"/>
            <a:ext cx="6313805" cy="160845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512445" indent="-499745">
              <a:lnSpc>
                <a:spcPct val="100000"/>
              </a:lnSpc>
              <a:spcBef>
                <a:spcPts val="860"/>
              </a:spcBef>
              <a:buChar char="•"/>
              <a:tabLst>
                <a:tab pos="512445" algn="l"/>
              </a:tabLst>
            </a:pPr>
            <a:r>
              <a:rPr sz="3050">
                <a:solidFill>
                  <a:srgbClr val="0C0C0A"/>
                </a:solidFill>
                <a:latin typeface="Arial"/>
                <a:cs typeface="Arial"/>
              </a:rPr>
              <a:t>What</a:t>
            </a:r>
            <a:r>
              <a:rPr sz="3050" spc="8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65">
                <a:solidFill>
                  <a:srgbClr val="0C0C0A"/>
                </a:solidFill>
                <a:latin typeface="Arial"/>
                <a:cs typeface="Arial"/>
              </a:rPr>
              <a:t>inspectors</a:t>
            </a:r>
            <a:r>
              <a:rPr sz="3050" spc="9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50">
                <a:solidFill>
                  <a:srgbClr val="0C0C0A"/>
                </a:solidFill>
                <a:latin typeface="Arial"/>
                <a:cs typeface="Arial"/>
              </a:rPr>
              <a:t>actually</a:t>
            </a:r>
            <a:r>
              <a:rPr sz="3050" spc="16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55">
                <a:solidFill>
                  <a:srgbClr val="0C0C0A"/>
                </a:solidFill>
                <a:latin typeface="Arial"/>
                <a:cs typeface="Arial"/>
              </a:rPr>
              <a:t>look</a:t>
            </a:r>
            <a:r>
              <a:rPr sz="3050" spc="-4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-25">
                <a:solidFill>
                  <a:srgbClr val="0C0C0A"/>
                </a:solidFill>
                <a:latin typeface="Arial"/>
                <a:cs typeface="Arial"/>
              </a:rPr>
              <a:t>at.</a:t>
            </a:r>
            <a:endParaRPr sz="3050">
              <a:latin typeface="Arial"/>
              <a:cs typeface="Arial"/>
            </a:endParaRPr>
          </a:p>
          <a:p>
            <a:pPr marL="511175" marR="451484" indent="-499109">
              <a:lnSpc>
                <a:spcPts val="3620"/>
              </a:lnSpc>
              <a:spcBef>
                <a:spcPts val="905"/>
              </a:spcBef>
              <a:buChar char="•"/>
              <a:tabLst>
                <a:tab pos="514350" algn="l"/>
              </a:tabLst>
            </a:pPr>
            <a:r>
              <a:rPr sz="3050" spc="55">
                <a:solidFill>
                  <a:srgbClr val="0C0C0A"/>
                </a:solidFill>
                <a:latin typeface="Arial"/>
                <a:cs typeface="Arial"/>
              </a:rPr>
              <a:t>How</a:t>
            </a:r>
            <a:r>
              <a:rPr sz="3050" spc="18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>
                <a:solidFill>
                  <a:srgbClr val="0C0C0A"/>
                </a:solidFill>
                <a:latin typeface="Arial"/>
                <a:cs typeface="Arial"/>
              </a:rPr>
              <a:t>to</a:t>
            </a:r>
            <a:r>
              <a:rPr sz="3050" spc="25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100">
                <a:solidFill>
                  <a:srgbClr val="0C0C0A"/>
                </a:solidFill>
                <a:latin typeface="Arial"/>
                <a:cs typeface="Arial"/>
              </a:rPr>
              <a:t>turn</a:t>
            </a:r>
            <a:r>
              <a:rPr sz="3050" spc="-1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>
                <a:solidFill>
                  <a:srgbClr val="0C0C0A"/>
                </a:solidFill>
                <a:latin typeface="Arial"/>
                <a:cs typeface="Arial"/>
              </a:rPr>
              <a:t>compliance</a:t>
            </a:r>
            <a:r>
              <a:rPr sz="3050" spc="204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130">
                <a:solidFill>
                  <a:srgbClr val="0C0C0A"/>
                </a:solidFill>
                <a:latin typeface="Arial"/>
                <a:cs typeface="Arial"/>
              </a:rPr>
              <a:t>into</a:t>
            </a:r>
            <a:r>
              <a:rPr sz="3050" spc="-3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-50">
                <a:solidFill>
                  <a:srgbClr val="0C0C0A"/>
                </a:solidFill>
                <a:latin typeface="Arial"/>
                <a:cs typeface="Arial"/>
              </a:rPr>
              <a:t>a 	</a:t>
            </a:r>
            <a:r>
              <a:rPr sz="3050" spc="65">
                <a:solidFill>
                  <a:srgbClr val="0C0C0A"/>
                </a:solidFill>
                <a:latin typeface="Arial"/>
                <a:cs typeface="Arial"/>
              </a:rPr>
              <a:t>competitive</a:t>
            </a:r>
            <a:r>
              <a:rPr sz="3050" spc="18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3050" spc="-10">
                <a:solidFill>
                  <a:srgbClr val="0C0C0A"/>
                </a:solidFill>
                <a:latin typeface="Arial"/>
                <a:cs typeface="Arial"/>
              </a:rPr>
              <a:t>advantage.</a:t>
            </a:r>
            <a:endParaRPr sz="3050">
              <a:latin typeface="Arial"/>
              <a:cs typeface="Arial"/>
            </a:endParaRPr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F2B8CE9-816C-3E31-E252-A8886DE7F9AF}"/>
              </a:ext>
            </a:extLst>
          </p:cNvPr>
          <p:cNvSpPr txBox="1"/>
          <p:nvPr/>
        </p:nvSpPr>
        <p:spPr>
          <a:xfrm>
            <a:off x="1537958" y="5740802"/>
            <a:ext cx="7863205" cy="7905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765">
              <a:lnSpc>
                <a:spcPts val="2915"/>
              </a:lnSpc>
              <a:spcBef>
                <a:spcPts val="110"/>
              </a:spcBef>
            </a:pPr>
            <a:r>
              <a:rPr sz="2550">
                <a:solidFill>
                  <a:srgbClr val="0C0C0A"/>
                </a:solidFill>
                <a:latin typeface="Arial"/>
                <a:cs typeface="Arial"/>
              </a:rPr>
              <a:t>Everything</a:t>
            </a:r>
            <a:r>
              <a:rPr sz="2550" spc="21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>
                <a:solidFill>
                  <a:srgbClr val="0C0C0A"/>
                </a:solidFill>
                <a:latin typeface="Arial"/>
                <a:cs typeface="Arial"/>
              </a:rPr>
              <a:t>presented</a:t>
            </a:r>
            <a:r>
              <a:rPr sz="2550" spc="21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>
                <a:solidFill>
                  <a:srgbClr val="0C0C0A"/>
                </a:solidFill>
                <a:latin typeface="Arial"/>
                <a:cs typeface="Arial"/>
              </a:rPr>
              <a:t>today</a:t>
            </a:r>
            <a:r>
              <a:rPr sz="2550" spc="15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>
                <a:solidFill>
                  <a:srgbClr val="0C0C0A"/>
                </a:solidFill>
                <a:latin typeface="Arial"/>
                <a:cs typeface="Arial"/>
              </a:rPr>
              <a:t>connects</a:t>
            </a:r>
            <a:r>
              <a:rPr sz="2550" spc="13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 spc="50">
                <a:solidFill>
                  <a:srgbClr val="0C0C0A"/>
                </a:solidFill>
                <a:latin typeface="Arial"/>
                <a:cs typeface="Arial"/>
              </a:rPr>
              <a:t>directly</a:t>
            </a:r>
            <a:r>
              <a:rPr sz="2550" spc="21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 spc="-25">
                <a:solidFill>
                  <a:srgbClr val="0C0C0A"/>
                </a:solidFill>
                <a:latin typeface="Arial"/>
                <a:cs typeface="Arial"/>
              </a:rPr>
              <a:t>to</a:t>
            </a:r>
            <a:endParaRPr sz="2550">
              <a:latin typeface="Arial"/>
              <a:cs typeface="Arial"/>
            </a:endParaRPr>
          </a:p>
          <a:p>
            <a:pPr marL="12700">
              <a:lnSpc>
                <a:spcPts val="3095"/>
              </a:lnSpc>
            </a:pPr>
            <a:r>
              <a:rPr sz="2700" b="1" spc="-250">
                <a:solidFill>
                  <a:srgbClr val="0C0C0A"/>
                </a:solidFill>
                <a:latin typeface="Arial"/>
                <a:cs typeface="Arial"/>
              </a:rPr>
              <a:t>ECOMARINAS</a:t>
            </a:r>
            <a:r>
              <a:rPr sz="2700" b="1" spc="10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700" b="1" spc="-140">
                <a:solidFill>
                  <a:srgbClr val="0C0C0A"/>
                </a:solidFill>
                <a:latin typeface="Arial"/>
                <a:cs typeface="Arial"/>
              </a:rPr>
              <a:t>indicators</a:t>
            </a:r>
            <a:r>
              <a:rPr sz="2700" b="1" spc="3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 spc="50">
                <a:solidFill>
                  <a:srgbClr val="0C0C0A"/>
                </a:solidFill>
                <a:latin typeface="Arial"/>
                <a:cs typeface="Arial"/>
              </a:rPr>
              <a:t>and</a:t>
            </a:r>
            <a:r>
              <a:rPr sz="2550" spc="-3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>
                <a:solidFill>
                  <a:srgbClr val="0C0C0A"/>
                </a:solidFill>
                <a:latin typeface="Arial"/>
                <a:cs typeface="Arial"/>
              </a:rPr>
              <a:t>real</a:t>
            </a:r>
            <a:r>
              <a:rPr sz="2550" spc="20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>
                <a:solidFill>
                  <a:srgbClr val="0C0C0A"/>
                </a:solidFill>
                <a:latin typeface="Arial"/>
                <a:cs typeface="Arial"/>
              </a:rPr>
              <a:t>inspection</a:t>
            </a:r>
            <a:r>
              <a:rPr sz="2550" spc="55">
                <a:solidFill>
                  <a:srgbClr val="0C0C0A"/>
                </a:solidFill>
                <a:latin typeface="Arial"/>
                <a:cs typeface="Arial"/>
              </a:rPr>
              <a:t> </a:t>
            </a:r>
            <a:r>
              <a:rPr sz="2550" spc="-10">
                <a:solidFill>
                  <a:srgbClr val="0C0C0A"/>
                </a:solidFill>
                <a:latin typeface="Arial"/>
                <a:cs typeface="Arial"/>
              </a:rPr>
              <a:t>practice.</a:t>
            </a:r>
            <a:endParaRPr sz="255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9206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5">
            <a:extLst>
              <a:ext uri="{FF2B5EF4-FFF2-40B4-BE49-F238E27FC236}">
                <a16:creationId xmlns:a16="http://schemas.microsoft.com/office/drawing/2014/main" id="{321BE463-E85B-FE4F-5B56-7196F60EC97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41303" y="1198605"/>
            <a:ext cx="3550697" cy="5404171"/>
          </a:xfrm>
          <a:prstGeom prst="rect">
            <a:avLst/>
          </a:prstGeom>
        </p:spPr>
      </p:pic>
      <p:sp>
        <p:nvSpPr>
          <p:cNvPr id="3" name="object 17" descr="$PPTXTitle">
            <a:extLst>
              <a:ext uri="{FF2B5EF4-FFF2-40B4-BE49-F238E27FC236}">
                <a16:creationId xmlns:a16="http://schemas.microsoft.com/office/drawing/2014/main" id="{C65D9033-2AF2-2C13-5623-03834D8780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58187" y="1358195"/>
            <a:ext cx="8953500" cy="142240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 indent="15240">
              <a:lnSpc>
                <a:spcPts val="5330"/>
              </a:lnSpc>
              <a:spcBef>
                <a:spcPts val="535"/>
              </a:spcBef>
            </a:pPr>
            <a:r>
              <a:rPr sz="4700" spc="260">
                <a:solidFill>
                  <a:srgbClr val="0A4F64"/>
                </a:solidFill>
                <a:latin typeface="Century Gothic" panose="020B0502020202020204" pitchFamily="34" charset="0"/>
              </a:rPr>
              <a:t>Why</a:t>
            </a:r>
            <a:r>
              <a:rPr sz="4700" spc="-30">
                <a:solidFill>
                  <a:srgbClr val="0A4F64"/>
                </a:solidFill>
                <a:latin typeface="Century Gothic" panose="020B0502020202020204" pitchFamily="34" charset="0"/>
              </a:rPr>
              <a:t> </a:t>
            </a:r>
            <a:r>
              <a:rPr sz="4700" spc="65">
                <a:solidFill>
                  <a:srgbClr val="0A4F64"/>
                </a:solidFill>
                <a:latin typeface="Century Gothic" panose="020B0502020202020204" pitchFamily="34" charset="0"/>
              </a:rPr>
              <a:t>Regulations</a:t>
            </a:r>
            <a:r>
              <a:rPr sz="4700" spc="330">
                <a:solidFill>
                  <a:srgbClr val="0A4F64"/>
                </a:solidFill>
                <a:latin typeface="Century Gothic" panose="020B0502020202020204" pitchFamily="34" charset="0"/>
              </a:rPr>
              <a:t> </a:t>
            </a:r>
            <a:r>
              <a:rPr sz="4700" spc="204">
                <a:solidFill>
                  <a:srgbClr val="0A4F64"/>
                </a:solidFill>
                <a:latin typeface="Century Gothic" panose="020B0502020202020204" pitchFamily="34" charset="0"/>
              </a:rPr>
              <a:t>Matter</a:t>
            </a:r>
            <a:r>
              <a:rPr sz="4700" spc="250">
                <a:solidFill>
                  <a:srgbClr val="0A4F64"/>
                </a:solidFill>
                <a:latin typeface="Century Gothic" panose="020B0502020202020204" pitchFamily="34" charset="0"/>
              </a:rPr>
              <a:t> </a:t>
            </a:r>
            <a:r>
              <a:rPr sz="4700" spc="114">
                <a:solidFill>
                  <a:srgbClr val="0A4F64"/>
                </a:solidFill>
                <a:latin typeface="Century Gothic" panose="020B0502020202020204" pitchFamily="34" charset="0"/>
              </a:rPr>
              <a:t>More </a:t>
            </a:r>
            <a:r>
              <a:rPr sz="4700" spc="100">
                <a:solidFill>
                  <a:srgbClr val="0A4F64"/>
                </a:solidFill>
                <a:latin typeface="Century Gothic" panose="020B0502020202020204" pitchFamily="34" charset="0"/>
              </a:rPr>
              <a:t>in</a:t>
            </a:r>
            <a:r>
              <a:rPr sz="4700" spc="85">
                <a:solidFill>
                  <a:srgbClr val="0A4F64"/>
                </a:solidFill>
                <a:latin typeface="Century Gothic" panose="020B0502020202020204" pitchFamily="34" charset="0"/>
              </a:rPr>
              <a:t> </a:t>
            </a:r>
            <a:r>
              <a:rPr sz="4700" spc="110">
                <a:solidFill>
                  <a:srgbClr val="0A4F64"/>
                </a:solidFill>
                <a:latin typeface="Century Gothic" panose="020B0502020202020204" pitchFamily="34" charset="0"/>
              </a:rPr>
              <a:t>the</a:t>
            </a:r>
            <a:r>
              <a:rPr sz="4700" spc="434">
                <a:solidFill>
                  <a:srgbClr val="0A4F64"/>
                </a:solidFill>
                <a:latin typeface="Century Gothic" panose="020B0502020202020204" pitchFamily="34" charset="0"/>
              </a:rPr>
              <a:t> </a:t>
            </a:r>
            <a:r>
              <a:rPr sz="4700" spc="80">
                <a:solidFill>
                  <a:srgbClr val="0A4F64"/>
                </a:solidFill>
                <a:latin typeface="Century Gothic" panose="020B0502020202020204" pitchFamily="34" charset="0"/>
              </a:rPr>
              <a:t>Baltic</a:t>
            </a:r>
            <a:r>
              <a:rPr sz="4700" spc="70">
                <a:solidFill>
                  <a:srgbClr val="0A4F64"/>
                </a:solidFill>
                <a:latin typeface="Century Gothic" panose="020B0502020202020204" pitchFamily="34" charset="0"/>
              </a:rPr>
              <a:t> </a:t>
            </a:r>
            <a:r>
              <a:rPr sz="4700" spc="-25">
                <a:solidFill>
                  <a:srgbClr val="0A4F64"/>
                </a:solidFill>
                <a:latin typeface="Century Gothic" panose="020B0502020202020204" pitchFamily="34" charset="0"/>
              </a:rPr>
              <a:t>Sea</a:t>
            </a:r>
            <a:endParaRPr sz="4700">
              <a:latin typeface="Century Gothic" panose="020B0502020202020204" pitchFamily="34" charset="0"/>
            </a:endParaRPr>
          </a:p>
        </p:txBody>
      </p:sp>
      <p:sp>
        <p:nvSpPr>
          <p:cNvPr id="5" name="object 18">
            <a:extLst>
              <a:ext uri="{FF2B5EF4-FFF2-40B4-BE49-F238E27FC236}">
                <a16:creationId xmlns:a16="http://schemas.microsoft.com/office/drawing/2014/main" id="{0B1D2EA9-980E-1404-ED8B-EC3F52AB4FDE}"/>
              </a:ext>
            </a:extLst>
          </p:cNvPr>
          <p:cNvSpPr txBox="1">
            <a:spLocks/>
          </p:cNvSpPr>
          <p:nvPr/>
        </p:nvSpPr>
        <p:spPr>
          <a:xfrm>
            <a:off x="1402938" y="2940185"/>
            <a:ext cx="7238365" cy="2989152"/>
          </a:xfrm>
          <a:prstGeom prst="rect">
            <a:avLst/>
          </a:prstGeom>
        </p:spPr>
        <p:txBody>
          <a:bodyPr vert="horz" wrap="square" lIns="0" tIns="49530" rIns="0" bIns="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3175">
              <a:lnSpc>
                <a:spcPct val="92900"/>
              </a:lnSpc>
              <a:spcBef>
                <a:spcPts val="390"/>
              </a:spcBef>
            </a:pPr>
            <a:r>
              <a:rPr lang="en-US" spc="70">
                <a:latin typeface="Open Sans"/>
                <a:ea typeface="Open Sans"/>
                <a:cs typeface="Open Sans"/>
              </a:rPr>
              <a:t> The</a:t>
            </a:r>
            <a:r>
              <a:rPr lang="en-US" spc="-180">
                <a:latin typeface="Open Sans"/>
                <a:ea typeface="Open Sans"/>
                <a:cs typeface="Open Sans"/>
              </a:rPr>
              <a:t> </a:t>
            </a:r>
            <a:r>
              <a:rPr lang="en-US" spc="90">
                <a:latin typeface="Open Sans"/>
                <a:ea typeface="Open Sans"/>
                <a:cs typeface="Open Sans"/>
              </a:rPr>
              <a:t>Baltic</a:t>
            </a:r>
            <a:r>
              <a:rPr lang="en-US" spc="-229">
                <a:latin typeface="Open Sans"/>
                <a:ea typeface="Open Sans"/>
                <a:cs typeface="Open Sans"/>
              </a:rPr>
              <a:t> </a:t>
            </a:r>
            <a:r>
              <a:rPr lang="en-US" spc="100">
                <a:latin typeface="Open Sans"/>
                <a:ea typeface="Open Sans"/>
                <a:cs typeface="Open Sans"/>
              </a:rPr>
              <a:t>is</a:t>
            </a:r>
            <a:r>
              <a:rPr lang="en-US" spc="-200">
                <a:latin typeface="Open Sans"/>
                <a:ea typeface="Open Sans"/>
                <a:cs typeface="Open Sans"/>
              </a:rPr>
              <a:t> </a:t>
            </a:r>
            <a:r>
              <a:rPr lang="en-US" spc="100">
                <a:latin typeface="Open Sans"/>
                <a:ea typeface="Open Sans"/>
                <a:cs typeface="Open Sans"/>
              </a:rPr>
              <a:t>one</a:t>
            </a:r>
            <a:r>
              <a:rPr lang="en-US" spc="-240">
                <a:latin typeface="Open Sans"/>
                <a:ea typeface="Open Sans"/>
                <a:cs typeface="Open Sans"/>
              </a:rPr>
              <a:t> </a:t>
            </a:r>
            <a:r>
              <a:rPr lang="en-US" spc="130">
                <a:latin typeface="Open Sans"/>
                <a:ea typeface="Open Sans"/>
                <a:cs typeface="Open Sans"/>
              </a:rPr>
              <a:t>of</a:t>
            </a:r>
            <a:r>
              <a:rPr lang="en-US" spc="-165">
                <a:latin typeface="Open Sans"/>
                <a:ea typeface="Open Sans"/>
                <a:cs typeface="Open Sans"/>
              </a:rPr>
              <a:t> </a:t>
            </a:r>
            <a:r>
              <a:rPr lang="en-US" spc="140">
                <a:latin typeface="Open Sans"/>
                <a:ea typeface="Open Sans"/>
                <a:cs typeface="Open Sans"/>
              </a:rPr>
              <a:t>the</a:t>
            </a:r>
            <a:r>
              <a:rPr lang="en-US" spc="-130">
                <a:latin typeface="Open Sans"/>
                <a:ea typeface="Open Sans"/>
                <a:cs typeface="Open Sans"/>
              </a:rPr>
              <a:t> </a:t>
            </a:r>
            <a:r>
              <a:rPr lang="en-US" spc="140">
                <a:latin typeface="Open Sans"/>
                <a:ea typeface="Open Sans"/>
                <a:cs typeface="Open Sans"/>
              </a:rPr>
              <a:t>world</a:t>
            </a:r>
            <a:r>
              <a:rPr lang="en-US" spc="140">
                <a:solidFill>
                  <a:srgbClr val="2A2A2A"/>
                </a:solidFill>
                <a:latin typeface="Open Sans"/>
                <a:ea typeface="Open Sans"/>
                <a:cs typeface="Open Sans"/>
              </a:rPr>
              <a:t>'</a:t>
            </a:r>
            <a:r>
              <a:rPr lang="en-US" spc="140">
                <a:latin typeface="Open Sans"/>
                <a:ea typeface="Open Sans"/>
                <a:cs typeface="Open Sans"/>
              </a:rPr>
              <a:t>s</a:t>
            </a:r>
            <a:r>
              <a:rPr lang="en-US" spc="-250">
                <a:latin typeface="Open Sans"/>
                <a:ea typeface="Open Sans"/>
                <a:cs typeface="Open Sans"/>
              </a:rPr>
              <a:t> </a:t>
            </a:r>
            <a:r>
              <a:rPr lang="en-US" spc="95">
                <a:latin typeface="Open Sans"/>
                <a:ea typeface="Open Sans"/>
                <a:cs typeface="Open Sans"/>
              </a:rPr>
              <a:t>most </a:t>
            </a:r>
            <a:r>
              <a:rPr lang="en-US" spc="50">
                <a:latin typeface="Open Sans"/>
                <a:ea typeface="Open Sans"/>
                <a:cs typeface="Open Sans"/>
              </a:rPr>
              <a:t>sensitive</a:t>
            </a:r>
            <a:r>
              <a:rPr lang="en-US" spc="-15">
                <a:latin typeface="Open Sans"/>
                <a:ea typeface="Open Sans"/>
                <a:cs typeface="Open Sans"/>
              </a:rPr>
              <a:t> </a:t>
            </a:r>
            <a:r>
              <a:rPr lang="en-US" spc="-40">
                <a:latin typeface="Open Sans"/>
                <a:ea typeface="Open Sans"/>
                <a:cs typeface="Open Sans"/>
              </a:rPr>
              <a:t>seas.</a:t>
            </a:r>
            <a:r>
              <a:rPr lang="en-US" spc="-204">
                <a:latin typeface="Open Sans"/>
                <a:ea typeface="Open Sans"/>
                <a:cs typeface="Open Sans"/>
              </a:rPr>
              <a:t> </a:t>
            </a:r>
            <a:r>
              <a:rPr lang="en-US" spc="90">
                <a:latin typeface="Open Sans"/>
                <a:ea typeface="Open Sans"/>
                <a:cs typeface="Open Sans"/>
              </a:rPr>
              <a:t>Small</a:t>
            </a:r>
            <a:r>
              <a:rPr lang="en-US" spc="-215">
                <a:latin typeface="Open Sans"/>
                <a:ea typeface="Open Sans"/>
                <a:cs typeface="Open Sans"/>
              </a:rPr>
              <a:t> </a:t>
            </a:r>
            <a:r>
              <a:rPr lang="en-US" spc="150">
                <a:latin typeface="Open Sans"/>
                <a:ea typeface="Open Sans"/>
                <a:cs typeface="Open Sans"/>
              </a:rPr>
              <a:t>pollution</a:t>
            </a:r>
            <a:r>
              <a:rPr lang="en-US" spc="-105">
                <a:latin typeface="Open Sans"/>
                <a:ea typeface="Open Sans"/>
                <a:cs typeface="Open Sans"/>
              </a:rPr>
              <a:t> </a:t>
            </a:r>
            <a:r>
              <a:rPr lang="en-US" spc="-10">
                <a:latin typeface="Open Sans"/>
                <a:ea typeface="Open Sans"/>
                <a:cs typeface="Open Sans"/>
              </a:rPr>
              <a:t>sources </a:t>
            </a:r>
            <a:r>
              <a:rPr lang="en-US" spc="60">
                <a:latin typeface="Open Sans"/>
                <a:ea typeface="Open Sans"/>
                <a:cs typeface="Open Sans"/>
              </a:rPr>
              <a:t>accumulate.</a:t>
            </a:r>
          </a:p>
          <a:p>
            <a:pPr marL="22860" marR="147320" indent="-635">
              <a:lnSpc>
                <a:spcPct val="93200"/>
              </a:lnSpc>
              <a:spcBef>
                <a:spcPts val="3545"/>
              </a:spcBef>
            </a:pPr>
            <a:r>
              <a:rPr lang="en-US" sz="3100" b="1" spc="60">
                <a:latin typeface="Arial"/>
                <a:ea typeface="Open Sans"/>
                <a:cs typeface="Arial"/>
              </a:rPr>
              <a:t> Marinas</a:t>
            </a:r>
            <a:r>
              <a:rPr lang="en-US" sz="3100" b="1" spc="-130">
                <a:latin typeface="Arial"/>
                <a:ea typeface="Open Sans"/>
                <a:cs typeface="Arial"/>
              </a:rPr>
              <a:t> </a:t>
            </a:r>
            <a:r>
              <a:rPr lang="en-US" sz="3100" b="1" spc="135">
                <a:latin typeface="Arial"/>
                <a:ea typeface="Open Sans"/>
                <a:cs typeface="Arial"/>
              </a:rPr>
              <a:t>are</a:t>
            </a:r>
            <a:r>
              <a:rPr lang="en-US" sz="3100" b="1" spc="-229">
                <a:latin typeface="Arial"/>
                <a:ea typeface="Open Sans"/>
                <a:cs typeface="Arial"/>
              </a:rPr>
              <a:t> </a:t>
            </a:r>
            <a:r>
              <a:rPr lang="en-US" sz="3100" b="1" spc="125">
                <a:latin typeface="Arial"/>
                <a:ea typeface="Open Sans"/>
                <a:cs typeface="Arial"/>
              </a:rPr>
              <a:t>not</a:t>
            </a:r>
            <a:r>
              <a:rPr lang="en-US" sz="3100" b="1" spc="-185">
                <a:latin typeface="Arial"/>
                <a:ea typeface="Open Sans"/>
                <a:cs typeface="Arial"/>
              </a:rPr>
              <a:t> </a:t>
            </a:r>
            <a:r>
              <a:rPr lang="en-US" sz="3100" b="1" spc="120">
                <a:latin typeface="Arial"/>
                <a:ea typeface="Open Sans"/>
                <a:cs typeface="Arial"/>
              </a:rPr>
              <a:t>the</a:t>
            </a:r>
            <a:r>
              <a:rPr lang="en-US" sz="3100" b="1" spc="-30">
                <a:latin typeface="Arial"/>
                <a:ea typeface="Open Sans"/>
                <a:cs typeface="Arial"/>
              </a:rPr>
              <a:t> </a:t>
            </a:r>
            <a:r>
              <a:rPr lang="en-US" sz="3100" b="1" spc="-10">
                <a:latin typeface="Arial"/>
                <a:ea typeface="Open Sans"/>
                <a:cs typeface="Arial"/>
              </a:rPr>
              <a:t>biggest </a:t>
            </a:r>
            <a:r>
              <a:rPr lang="en-US" spc="245">
                <a:latin typeface="Open Sans"/>
                <a:ea typeface="Open Sans"/>
                <a:cs typeface="Open Sans"/>
              </a:rPr>
              <a:t>polluters</a:t>
            </a:r>
            <a:r>
              <a:rPr lang="en-US" spc="245">
                <a:solidFill>
                  <a:srgbClr val="2A2A2A"/>
                </a:solidFill>
                <a:latin typeface="Open Sans"/>
                <a:ea typeface="Open Sans"/>
                <a:cs typeface="Open Sans"/>
              </a:rPr>
              <a:t>-</a:t>
            </a:r>
            <a:r>
              <a:rPr lang="en-US" spc="280">
                <a:latin typeface="Open Sans"/>
                <a:ea typeface="Open Sans"/>
                <a:cs typeface="Open Sans"/>
              </a:rPr>
              <a:t>but</a:t>
            </a:r>
            <a:r>
              <a:rPr lang="en-US" spc="145">
                <a:latin typeface="Open Sans"/>
                <a:ea typeface="Open Sans"/>
                <a:cs typeface="Open Sans"/>
              </a:rPr>
              <a:t> </a:t>
            </a:r>
            <a:r>
              <a:rPr lang="en-US" spc="135">
                <a:latin typeface="Open Sans"/>
                <a:ea typeface="Open Sans"/>
                <a:cs typeface="Open Sans"/>
              </a:rPr>
              <a:t>they</a:t>
            </a:r>
            <a:r>
              <a:rPr lang="en-US" spc="-95">
                <a:latin typeface="Open Sans"/>
                <a:ea typeface="Open Sans"/>
                <a:cs typeface="Open Sans"/>
              </a:rPr>
              <a:t> </a:t>
            </a:r>
            <a:r>
              <a:rPr lang="en-US">
                <a:latin typeface="Open Sans"/>
                <a:ea typeface="Open Sans"/>
                <a:cs typeface="Open Sans"/>
              </a:rPr>
              <a:t>are</a:t>
            </a:r>
            <a:r>
              <a:rPr lang="en-US" spc="-220">
                <a:latin typeface="Open Sans"/>
                <a:ea typeface="Open Sans"/>
                <a:cs typeface="Open Sans"/>
              </a:rPr>
              <a:t> </a:t>
            </a:r>
            <a:r>
              <a:rPr lang="en-US" sz="3100" b="1" spc="100">
                <a:latin typeface="Arial"/>
                <a:ea typeface="Open Sans"/>
                <a:cs typeface="Arial"/>
              </a:rPr>
              <a:t>highly</a:t>
            </a:r>
            <a:r>
              <a:rPr lang="en-US" sz="3100" b="1" spc="-80">
                <a:latin typeface="Arial"/>
                <a:ea typeface="Open Sans"/>
                <a:cs typeface="Arial"/>
              </a:rPr>
              <a:t> </a:t>
            </a:r>
            <a:r>
              <a:rPr lang="en-US" sz="3100" b="1" spc="65">
                <a:latin typeface="Arial"/>
                <a:ea typeface="Open Sans"/>
                <a:cs typeface="Arial"/>
              </a:rPr>
              <a:t>visible </a:t>
            </a:r>
            <a:r>
              <a:rPr lang="en-US" spc="100">
                <a:latin typeface="Open Sans"/>
                <a:ea typeface="Open Sans"/>
                <a:cs typeface="Open Sans"/>
              </a:rPr>
              <a:t>and</a:t>
            </a:r>
            <a:r>
              <a:rPr lang="en-US" spc="-180">
                <a:latin typeface="Open Sans"/>
                <a:ea typeface="Open Sans"/>
                <a:cs typeface="Open Sans"/>
              </a:rPr>
              <a:t> </a:t>
            </a:r>
            <a:r>
              <a:rPr lang="en-US">
                <a:latin typeface="Open Sans"/>
                <a:ea typeface="Open Sans"/>
                <a:cs typeface="Open Sans"/>
              </a:rPr>
              <a:t>easy</a:t>
            </a:r>
            <a:r>
              <a:rPr lang="en-US" spc="-140">
                <a:latin typeface="Open Sans"/>
                <a:ea typeface="Open Sans"/>
                <a:cs typeface="Open Sans"/>
              </a:rPr>
              <a:t> </a:t>
            </a:r>
            <a:r>
              <a:rPr lang="en-US">
                <a:latin typeface="Open Sans"/>
                <a:ea typeface="Open Sans"/>
                <a:cs typeface="Open Sans"/>
              </a:rPr>
              <a:t>to</a:t>
            </a:r>
            <a:r>
              <a:rPr lang="en-US" spc="175">
                <a:latin typeface="Open Sans"/>
                <a:ea typeface="Open Sans"/>
                <a:cs typeface="Open Sans"/>
              </a:rPr>
              <a:t> </a:t>
            </a:r>
            <a:r>
              <a:rPr lang="en-US" spc="90">
                <a:latin typeface="Open Sans"/>
                <a:ea typeface="Open Sans"/>
                <a:cs typeface="Open Sans"/>
              </a:rPr>
              <a:t>inspect</a:t>
            </a:r>
            <a:r>
              <a:rPr lang="en-US" spc="90">
                <a:solidFill>
                  <a:srgbClr val="2A2A2A"/>
                </a:solidFill>
                <a:latin typeface="Open Sans"/>
                <a:ea typeface="Open Sans"/>
                <a:cs typeface="Open Sans"/>
              </a:rPr>
              <a:t>.</a:t>
            </a:r>
            <a:endParaRPr lang="en-US" sz="3100">
              <a:latin typeface="Open Sans"/>
              <a:ea typeface="Open Sans"/>
              <a:cs typeface="Open Sans"/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1A5BB5E0-D7D5-AD00-9715-429C40C5685C}"/>
              </a:ext>
            </a:extLst>
          </p:cNvPr>
          <p:cNvSpPr/>
          <p:nvPr/>
        </p:nvSpPr>
        <p:spPr>
          <a:xfrm>
            <a:off x="5024166" y="5641328"/>
            <a:ext cx="4127062" cy="787621"/>
          </a:xfrm>
          <a:prstGeom prst="wedgeRoundRectCallout">
            <a:avLst>
              <a:gd name="adj1" fmla="val -29174"/>
              <a:gd name="adj2" fmla="val 10506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/>
              <a:t>Quick question: Who has already experienced an environmental inspection?</a:t>
            </a:r>
          </a:p>
        </p:txBody>
      </p:sp>
    </p:spTree>
    <p:extLst>
      <p:ext uri="{BB962C8B-B14F-4D97-AF65-F5344CB8AC3E}">
        <p14:creationId xmlns:p14="http://schemas.microsoft.com/office/powerpoint/2010/main" val="3067885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A68958-96D5-AA6D-299A-2BF65F2D0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544" y="1334024"/>
            <a:ext cx="9976262" cy="1325563"/>
          </a:xfrm>
        </p:spPr>
        <p:txBody>
          <a:bodyPr>
            <a:normAutofit/>
          </a:bodyPr>
          <a:lstStyle/>
          <a:p>
            <a:r>
              <a:rPr lang="en-US" sz="2400" spc="350">
                <a:solidFill>
                  <a:srgbClr val="0C5067"/>
                </a:solidFill>
              </a:rPr>
              <a:t>How</a:t>
            </a:r>
            <a:r>
              <a:rPr lang="en-US" sz="2400" spc="-10">
                <a:solidFill>
                  <a:srgbClr val="0C5067"/>
                </a:solidFill>
              </a:rPr>
              <a:t> </a:t>
            </a:r>
            <a:r>
              <a:rPr lang="en-US" sz="2400" spc="135">
                <a:solidFill>
                  <a:srgbClr val="0C5067"/>
                </a:solidFill>
              </a:rPr>
              <a:t>EU</a:t>
            </a:r>
            <a:r>
              <a:rPr lang="en-US" sz="2400" spc="-100">
                <a:solidFill>
                  <a:srgbClr val="0C5067"/>
                </a:solidFill>
              </a:rPr>
              <a:t> </a:t>
            </a:r>
            <a:r>
              <a:rPr lang="en-US" sz="2400" spc="254">
                <a:solidFill>
                  <a:srgbClr val="0C5067"/>
                </a:solidFill>
              </a:rPr>
              <a:t>Law</a:t>
            </a:r>
            <a:r>
              <a:rPr lang="en-US" sz="2400" spc="130">
                <a:solidFill>
                  <a:srgbClr val="0C5067"/>
                </a:solidFill>
              </a:rPr>
              <a:t> </a:t>
            </a:r>
            <a:r>
              <a:rPr lang="en-US" sz="2400" spc="140">
                <a:solidFill>
                  <a:srgbClr val="0C5067"/>
                </a:solidFill>
              </a:rPr>
              <a:t>Reaches</a:t>
            </a:r>
            <a:r>
              <a:rPr lang="en-US" sz="2400" spc="-20">
                <a:solidFill>
                  <a:srgbClr val="0C5067"/>
                </a:solidFill>
              </a:rPr>
              <a:t> </a:t>
            </a:r>
            <a:r>
              <a:rPr lang="en-US" sz="2400" spc="30">
                <a:solidFill>
                  <a:srgbClr val="0C5067"/>
                </a:solidFill>
              </a:rPr>
              <a:t>Your </a:t>
            </a:r>
            <a:r>
              <a:rPr lang="en-US" sz="2400" spc="145">
                <a:solidFill>
                  <a:srgbClr val="0C5067"/>
                </a:solidFill>
              </a:rPr>
              <a:t>Marina's</a:t>
            </a:r>
            <a:r>
              <a:rPr lang="en-US" sz="2400" spc="204">
                <a:solidFill>
                  <a:srgbClr val="0C5067"/>
                </a:solidFill>
              </a:rPr>
              <a:t> Dock.</a:t>
            </a:r>
            <a:endParaRPr lang="lt-LT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0B036F-5BCD-F2D0-2FB0-FFF59B975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361" y="2479177"/>
            <a:ext cx="8291278" cy="10287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89DFBE-0029-C06E-308E-D14A9935DB9E}"/>
              </a:ext>
            </a:extLst>
          </p:cNvPr>
          <p:cNvSpPr txBox="1"/>
          <p:nvPr/>
        </p:nvSpPr>
        <p:spPr>
          <a:xfrm>
            <a:off x="1793607" y="3593839"/>
            <a:ext cx="22558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b="1"/>
              <a:t>EU</a:t>
            </a:r>
            <a:r>
              <a:rPr lang="lt-LT"/>
              <a:t>: </a:t>
            </a:r>
            <a:r>
              <a:rPr lang="lt-LT" err="1"/>
              <a:t>Sets</a:t>
            </a:r>
            <a:r>
              <a:rPr lang="lt-LT"/>
              <a:t> </a:t>
            </a:r>
            <a:r>
              <a:rPr lang="lt-LT" err="1"/>
              <a:t>the</a:t>
            </a:r>
            <a:r>
              <a:rPr lang="lt-LT"/>
              <a:t> </a:t>
            </a:r>
            <a:r>
              <a:rPr lang="lt-LT" err="1"/>
              <a:t>Goals</a:t>
            </a:r>
            <a:endParaRPr lang="lt-LT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C0966A-EC0C-7D71-5E00-7E30A9817284}"/>
              </a:ext>
            </a:extLst>
          </p:cNvPr>
          <p:cNvSpPr txBox="1"/>
          <p:nvPr/>
        </p:nvSpPr>
        <p:spPr>
          <a:xfrm>
            <a:off x="4624251" y="3481574"/>
            <a:ext cx="26125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t-LT" b="1" err="1"/>
              <a:t>National</a:t>
            </a:r>
            <a:r>
              <a:rPr lang="lt-LT" b="1"/>
              <a:t> </a:t>
            </a:r>
            <a:r>
              <a:rPr lang="lt-LT" b="1" err="1"/>
              <a:t>Government</a:t>
            </a:r>
            <a:r>
              <a:rPr lang="lt-LT"/>
              <a:t>: </a:t>
            </a:r>
          </a:p>
          <a:p>
            <a:pPr algn="ctr"/>
            <a:r>
              <a:rPr lang="lt-LT" err="1"/>
              <a:t>Translates</a:t>
            </a:r>
            <a:r>
              <a:rPr lang="lt-LT"/>
              <a:t> </a:t>
            </a:r>
            <a:r>
              <a:rPr lang="lt-LT" err="1"/>
              <a:t>into</a:t>
            </a:r>
            <a:r>
              <a:rPr lang="lt-LT"/>
              <a:t> </a:t>
            </a:r>
            <a:r>
              <a:rPr lang="lt-LT" err="1"/>
              <a:t>Laws</a:t>
            </a:r>
            <a:r>
              <a:rPr lang="lt-LT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0EFFD4-79E5-6DD1-7931-0BB3C612ED01}"/>
              </a:ext>
            </a:extLst>
          </p:cNvPr>
          <p:cNvSpPr txBox="1"/>
          <p:nvPr/>
        </p:nvSpPr>
        <p:spPr>
          <a:xfrm>
            <a:off x="7236823" y="3391666"/>
            <a:ext cx="42584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t-LT" b="1" err="1"/>
              <a:t>Your</a:t>
            </a:r>
            <a:r>
              <a:rPr lang="lt-LT" b="1"/>
              <a:t> Marina</a:t>
            </a:r>
            <a:r>
              <a:rPr lang="lt-LT"/>
              <a:t>:</a:t>
            </a:r>
            <a:r>
              <a:rPr lang="lt-LT" b="1"/>
              <a:t> </a:t>
            </a:r>
            <a:r>
              <a:rPr lang="lt-LT" err="1"/>
              <a:t>Inspectors</a:t>
            </a:r>
            <a:r>
              <a:rPr lang="lt-LT"/>
              <a:t> </a:t>
            </a:r>
            <a:br>
              <a:rPr lang="en-US"/>
            </a:br>
            <a:r>
              <a:rPr lang="lt-LT" err="1"/>
              <a:t>check</a:t>
            </a:r>
            <a:r>
              <a:rPr lang="lt-LT"/>
              <a:t> </a:t>
            </a:r>
            <a:r>
              <a:rPr lang="lt-LT" err="1"/>
              <a:t>Permits</a:t>
            </a:r>
            <a:r>
              <a:rPr lang="lt-LT"/>
              <a:t>, </a:t>
            </a:r>
            <a:br>
              <a:rPr lang="en-US"/>
            </a:br>
            <a:r>
              <a:rPr lang="lt-LT" err="1"/>
              <a:t>Infrastructure</a:t>
            </a:r>
            <a:r>
              <a:rPr lang="lt-LT"/>
              <a:t> &amp; </a:t>
            </a:r>
            <a:r>
              <a:rPr lang="lt-LT" err="1"/>
              <a:t>Behaviour</a:t>
            </a:r>
            <a:endParaRPr lang="lt-LT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6041EC-A0B2-D380-2539-E35955124451}"/>
              </a:ext>
            </a:extLst>
          </p:cNvPr>
          <p:cNvSpPr txBox="1"/>
          <p:nvPr/>
        </p:nvSpPr>
        <p:spPr>
          <a:xfrm>
            <a:off x="2179356" y="4765226"/>
            <a:ext cx="9440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From an inspector's perspective, the marina manager is the final responsible person. </a:t>
            </a:r>
            <a:endParaRPr lang="lt-LT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78577F7-0D28-D380-0083-8A78D7443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747" y="5385165"/>
            <a:ext cx="10499965" cy="130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6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0" descr="$PPTXTitle">
            <a:extLst>
              <a:ext uri="{FF2B5EF4-FFF2-40B4-BE49-F238E27FC236}">
                <a16:creationId xmlns:a16="http://schemas.microsoft.com/office/drawing/2014/main" id="{2C784876-D026-0290-4B89-C10D6236B5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30032" y="1675514"/>
            <a:ext cx="10690333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765" marR="5080" indent="-12700">
              <a:lnSpc>
                <a:spcPct val="100000"/>
              </a:lnSpc>
              <a:spcBef>
                <a:spcPts val="100"/>
              </a:spcBef>
            </a:pPr>
            <a:r>
              <a:rPr sz="4000" b="1" spc="229">
                <a:solidFill>
                  <a:srgbClr val="0F4D60"/>
                </a:solidFill>
                <a:latin typeface="Century Gothic" panose="020B0502020202020204" pitchFamily="34" charset="0"/>
              </a:rPr>
              <a:t>The</a:t>
            </a:r>
            <a:r>
              <a:rPr sz="4000" b="1" spc="-30">
                <a:solidFill>
                  <a:srgbClr val="0F4D60"/>
                </a:solidFill>
                <a:latin typeface="Century Gothic" panose="020B0502020202020204" pitchFamily="34" charset="0"/>
              </a:rPr>
              <a:t> </a:t>
            </a:r>
            <a:r>
              <a:rPr sz="4000" b="1">
                <a:solidFill>
                  <a:srgbClr val="0F4D60"/>
                </a:solidFill>
                <a:latin typeface="Century Gothic" panose="020B0502020202020204" pitchFamily="34" charset="0"/>
              </a:rPr>
              <a:t>Five</a:t>
            </a:r>
            <a:r>
              <a:rPr sz="4000" b="1" spc="25">
                <a:solidFill>
                  <a:srgbClr val="0F4D60"/>
                </a:solidFill>
                <a:latin typeface="Century Gothic" panose="020B0502020202020204" pitchFamily="34" charset="0"/>
              </a:rPr>
              <a:t> </a:t>
            </a:r>
            <a:r>
              <a:rPr sz="4000" b="1" spc="95">
                <a:solidFill>
                  <a:srgbClr val="0F4D60"/>
                </a:solidFill>
                <a:latin typeface="Century Gothic" panose="020B0502020202020204" pitchFamily="34" charset="0"/>
              </a:rPr>
              <a:t>Regulatory</a:t>
            </a:r>
            <a:r>
              <a:rPr sz="4000" b="1" spc="275">
                <a:solidFill>
                  <a:srgbClr val="0F4D60"/>
                </a:solidFill>
                <a:latin typeface="Century Gothic" panose="020B0502020202020204" pitchFamily="34" charset="0"/>
              </a:rPr>
              <a:t> </a:t>
            </a:r>
            <a:r>
              <a:rPr sz="4000" b="1">
                <a:solidFill>
                  <a:srgbClr val="0F4D60"/>
                </a:solidFill>
                <a:latin typeface="Century Gothic" panose="020B0502020202020204" pitchFamily="34" charset="0"/>
              </a:rPr>
              <a:t>Pillars</a:t>
            </a:r>
            <a:r>
              <a:rPr sz="4000" b="1" spc="140">
                <a:solidFill>
                  <a:srgbClr val="0F4D60"/>
                </a:solidFill>
                <a:latin typeface="Century Gothic" panose="020B0502020202020204" pitchFamily="34" charset="0"/>
              </a:rPr>
              <a:t> </a:t>
            </a:r>
            <a:r>
              <a:rPr sz="4000" b="1" spc="114">
                <a:solidFill>
                  <a:srgbClr val="0F4D60"/>
                </a:solidFill>
                <a:latin typeface="Century Gothic" panose="020B0502020202020204" pitchFamily="34" charset="0"/>
              </a:rPr>
              <a:t>of</a:t>
            </a:r>
            <a:r>
              <a:rPr sz="4000" b="1" spc="-90">
                <a:solidFill>
                  <a:srgbClr val="0F4D60"/>
                </a:solidFill>
                <a:latin typeface="Century Gothic" panose="020B0502020202020204" pitchFamily="34" charset="0"/>
              </a:rPr>
              <a:t> </a:t>
            </a:r>
            <a:r>
              <a:rPr sz="4000" b="1" spc="225">
                <a:solidFill>
                  <a:srgbClr val="0F4D60"/>
                </a:solidFill>
                <a:latin typeface="Century Gothic" panose="020B0502020202020204" pitchFamily="34" charset="0"/>
              </a:rPr>
              <a:t>Marina </a:t>
            </a:r>
            <a:r>
              <a:rPr sz="4000" b="1" spc="195">
                <a:solidFill>
                  <a:srgbClr val="0F4D60"/>
                </a:solidFill>
                <a:latin typeface="Century Gothic" panose="020B0502020202020204" pitchFamily="34" charset="0"/>
              </a:rPr>
              <a:t>Operations</a:t>
            </a:r>
            <a:endParaRPr sz="4000" b="1">
              <a:latin typeface="Century Gothic" panose="020B050202020202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AD4ADEC7-78C7-5AC8-27C5-7BAFE7E10CDD}"/>
              </a:ext>
            </a:extLst>
          </p:cNvPr>
          <p:cNvSpPr txBox="1"/>
          <p:nvPr/>
        </p:nvSpPr>
        <p:spPr>
          <a:xfrm>
            <a:off x="1330032" y="3154103"/>
            <a:ext cx="8948691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685" marR="5080" indent="-7620"/>
            <a:r>
              <a:rPr spc="-220">
                <a:solidFill>
                  <a:srgbClr val="232628"/>
                </a:solidFill>
                <a:latin typeface="Arial"/>
                <a:cs typeface="Arial"/>
              </a:rPr>
              <a:t>You</a:t>
            </a:r>
            <a:r>
              <a:rPr spc="-8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spc="125">
                <a:solidFill>
                  <a:srgbClr val="232628"/>
                </a:solidFill>
                <a:latin typeface="Arial"/>
                <a:cs typeface="Arial"/>
              </a:rPr>
              <a:t>don't</a:t>
            </a:r>
            <a:r>
              <a:rPr spc="-5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232628"/>
                </a:solidFill>
                <a:latin typeface="Arial"/>
                <a:cs typeface="Arial"/>
              </a:rPr>
              <a:t>need</a:t>
            </a:r>
            <a:r>
              <a:rPr spc="-14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232628"/>
                </a:solidFill>
                <a:latin typeface="Arial"/>
                <a:cs typeface="Arial"/>
              </a:rPr>
              <a:t>to</a:t>
            </a:r>
            <a:r>
              <a:rPr spc="25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232628"/>
                </a:solidFill>
                <a:latin typeface="Arial"/>
                <a:cs typeface="Arial"/>
              </a:rPr>
              <a:t>remember</a:t>
            </a:r>
            <a:r>
              <a:rPr spc="18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spc="85">
                <a:solidFill>
                  <a:srgbClr val="232628"/>
                </a:solidFill>
                <a:latin typeface="Arial"/>
                <a:cs typeface="Arial"/>
              </a:rPr>
              <a:t>the</a:t>
            </a:r>
            <a:r>
              <a:rPr spc="-16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232628"/>
                </a:solidFill>
                <a:latin typeface="Arial"/>
                <a:cs typeface="Arial"/>
              </a:rPr>
              <a:t>directive</a:t>
            </a:r>
            <a:r>
              <a:rPr spc="-13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spc="200">
                <a:solidFill>
                  <a:srgbClr val="232628"/>
                </a:solidFill>
                <a:latin typeface="Arial"/>
                <a:cs typeface="Arial"/>
              </a:rPr>
              <a:t>numbers-</a:t>
            </a:r>
            <a:r>
              <a:rPr spc="204">
                <a:solidFill>
                  <a:srgbClr val="232628"/>
                </a:solidFill>
                <a:latin typeface="Arial"/>
                <a:cs typeface="Arial"/>
              </a:rPr>
              <a:t>you</a:t>
            </a:r>
            <a:r>
              <a:rPr spc="13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232628"/>
                </a:solidFill>
                <a:latin typeface="Arial"/>
                <a:cs typeface="Arial"/>
              </a:rPr>
              <a:t>need</a:t>
            </a:r>
            <a:r>
              <a:rPr spc="-13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spc="-25">
                <a:solidFill>
                  <a:srgbClr val="232628"/>
                </a:solidFill>
                <a:latin typeface="Arial"/>
                <a:cs typeface="Arial"/>
              </a:rPr>
              <a:t>to</a:t>
            </a:r>
            <a:r>
              <a:rPr lang="lt-LT" spc="-2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>
                <a:solidFill>
                  <a:srgbClr val="232628"/>
                </a:solidFill>
                <a:latin typeface="Arial"/>
                <a:cs typeface="Arial"/>
              </a:rPr>
              <a:t>remember</a:t>
            </a:r>
            <a:r>
              <a:rPr spc="21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b="1" spc="190">
                <a:solidFill>
                  <a:srgbClr val="232628"/>
                </a:solidFill>
                <a:latin typeface="Arial"/>
                <a:cs typeface="Arial"/>
              </a:rPr>
              <a:t>what</a:t>
            </a:r>
            <a:r>
              <a:rPr b="1" spc="-18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b="1">
                <a:solidFill>
                  <a:srgbClr val="232628"/>
                </a:solidFill>
                <a:latin typeface="Arial"/>
                <a:cs typeface="Arial"/>
              </a:rPr>
              <a:t>inspectors</a:t>
            </a:r>
            <a:r>
              <a:rPr b="1" spc="8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b="1">
                <a:solidFill>
                  <a:srgbClr val="232628"/>
                </a:solidFill>
                <a:latin typeface="Arial"/>
                <a:cs typeface="Arial"/>
              </a:rPr>
              <a:t>associate</a:t>
            </a:r>
            <a:r>
              <a:rPr b="1" spc="15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b="1" spc="240">
                <a:solidFill>
                  <a:srgbClr val="232628"/>
                </a:solidFill>
                <a:latin typeface="Arial"/>
                <a:cs typeface="Arial"/>
              </a:rPr>
              <a:t>with</a:t>
            </a:r>
            <a:r>
              <a:rPr b="1" spc="-275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b="1" spc="60">
                <a:solidFill>
                  <a:srgbClr val="232628"/>
                </a:solidFill>
                <a:latin typeface="Arial"/>
                <a:cs typeface="Arial"/>
              </a:rPr>
              <a:t>each</a:t>
            </a:r>
            <a:r>
              <a:rPr b="1" spc="-130">
                <a:solidFill>
                  <a:srgbClr val="232628"/>
                </a:solidFill>
                <a:latin typeface="Arial"/>
                <a:cs typeface="Arial"/>
              </a:rPr>
              <a:t> </a:t>
            </a:r>
            <a:r>
              <a:rPr b="1" spc="70">
                <a:solidFill>
                  <a:srgbClr val="232628"/>
                </a:solidFill>
                <a:latin typeface="Arial"/>
                <a:cs typeface="Arial"/>
              </a:rPr>
              <a:t>pillar.</a:t>
            </a:r>
            <a:endParaRPr>
              <a:latin typeface="Arial"/>
              <a:cs typeface="Arial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01C437F-6ED5-0F4B-E83D-2BEC4004B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53" y="4050818"/>
            <a:ext cx="9304826" cy="22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20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61CB7B0B-7D5B-E004-D502-1534D37C0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5202" y="1356686"/>
            <a:ext cx="997626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spc="-150">
                <a:solidFill>
                  <a:srgbClr val="0A4D64"/>
                </a:solidFill>
                <a:latin typeface="Century Gothic" panose="020B0502020202020204" pitchFamily="34" charset="0"/>
              </a:rPr>
              <a:t>1.</a:t>
            </a:r>
            <a:r>
              <a:rPr lang="en-US" sz="3600" b="1" spc="-114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335">
                <a:solidFill>
                  <a:srgbClr val="0A4D64"/>
                </a:solidFill>
                <a:latin typeface="Century Gothic" panose="020B0502020202020204" pitchFamily="34" charset="0"/>
              </a:rPr>
              <a:t>Water</a:t>
            </a:r>
            <a:r>
              <a:rPr lang="en-US" sz="3600" b="1" spc="210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80">
                <a:solidFill>
                  <a:srgbClr val="0A4D64"/>
                </a:solidFill>
                <a:latin typeface="Century Gothic" panose="020B0502020202020204" pitchFamily="34" charset="0"/>
              </a:rPr>
              <a:t>Protection:</a:t>
            </a:r>
            <a:r>
              <a:rPr lang="en-US" sz="3600" b="1" spc="-155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275">
                <a:solidFill>
                  <a:srgbClr val="0A4D64"/>
                </a:solidFill>
                <a:latin typeface="Century Gothic" panose="020B0502020202020204" pitchFamily="34" charset="0"/>
              </a:rPr>
              <a:t>The</a:t>
            </a:r>
            <a:r>
              <a:rPr lang="en-US" sz="3600" b="1" spc="-140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229">
                <a:solidFill>
                  <a:srgbClr val="0A4D64"/>
                </a:solidFill>
                <a:latin typeface="Century Gothic" panose="020B0502020202020204" pitchFamily="34" charset="0"/>
              </a:rPr>
              <a:t>#1</a:t>
            </a:r>
            <a:r>
              <a:rPr lang="en-US" sz="3600" b="1" spc="-605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60">
                <a:solidFill>
                  <a:srgbClr val="0A4D64"/>
                </a:solidFill>
                <a:latin typeface="Century Gothic" panose="020B0502020202020204" pitchFamily="34" charset="0"/>
              </a:rPr>
              <a:t>Priority</a:t>
            </a:r>
            <a:r>
              <a:rPr lang="en-US" sz="3600" b="1" spc="-65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60">
                <a:solidFill>
                  <a:srgbClr val="0A4D64"/>
                </a:solidFill>
                <a:latin typeface="Century Gothic" panose="020B0502020202020204" pitchFamily="34" charset="0"/>
              </a:rPr>
              <a:t>in</a:t>
            </a:r>
            <a:r>
              <a:rPr lang="en-US" sz="3600" b="1" spc="150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80">
                <a:solidFill>
                  <a:srgbClr val="0A4D64"/>
                </a:solidFill>
                <a:latin typeface="Century Gothic" panose="020B0502020202020204" pitchFamily="34" charset="0"/>
              </a:rPr>
              <a:t>the</a:t>
            </a:r>
            <a:r>
              <a:rPr lang="en-US" sz="3600" b="1" spc="605">
                <a:solidFill>
                  <a:srgbClr val="0A4D64"/>
                </a:solidFill>
                <a:latin typeface="Century Gothic" panose="020B0502020202020204" pitchFamily="34" charset="0"/>
              </a:rPr>
              <a:t> </a:t>
            </a:r>
            <a:r>
              <a:rPr lang="en-US" sz="3600" b="1" spc="155">
                <a:solidFill>
                  <a:srgbClr val="0A4D64"/>
                </a:solidFill>
                <a:latin typeface="Century Gothic" panose="020B0502020202020204" pitchFamily="34" charset="0"/>
              </a:rPr>
              <a:t>Baltic</a:t>
            </a:r>
            <a:endParaRPr lang="en-US" sz="3600" b="1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E0492D-A33C-EB23-66C3-87E8A839F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208" y="2497205"/>
            <a:ext cx="4160966" cy="26702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FE9B1A-0375-18C6-05F0-2BFE349F1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6495" y="2499369"/>
            <a:ext cx="3960000" cy="2668085"/>
          </a:xfrm>
          <a:prstGeom prst="rect">
            <a:avLst/>
          </a:prstGeom>
        </p:spPr>
      </p:pic>
      <p:sp>
        <p:nvSpPr>
          <p:cNvPr id="7" name="object 8">
            <a:extLst>
              <a:ext uri="{FF2B5EF4-FFF2-40B4-BE49-F238E27FC236}">
                <a16:creationId xmlns:a16="http://schemas.microsoft.com/office/drawing/2014/main" id="{F8058729-08F3-BE08-A022-E7326068B907}"/>
              </a:ext>
            </a:extLst>
          </p:cNvPr>
          <p:cNvSpPr txBox="1"/>
          <p:nvPr/>
        </p:nvSpPr>
        <p:spPr>
          <a:xfrm>
            <a:off x="1471228" y="5486551"/>
            <a:ext cx="1248410" cy="5629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indent="189230" algn="ctr">
              <a:lnSpc>
                <a:spcPct val="114399"/>
              </a:lnSpc>
              <a:spcBef>
                <a:spcPts val="95"/>
              </a:spcBef>
            </a:pPr>
            <a:r>
              <a:rPr sz="1600" spc="-10">
                <a:solidFill>
                  <a:srgbClr val="313436"/>
                </a:solidFill>
                <a:latin typeface="Arial"/>
                <a:cs typeface="Arial"/>
              </a:rPr>
              <a:t>Broken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  <a:p>
            <a:pPr marL="12700" marR="5080" indent="189230" algn="ctr">
              <a:lnSpc>
                <a:spcPct val="114399"/>
              </a:lnSpc>
              <a:spcBef>
                <a:spcPts val="95"/>
              </a:spcBef>
            </a:pPr>
            <a:r>
              <a:rPr sz="1600" spc="120">
                <a:solidFill>
                  <a:srgbClr val="313436"/>
                </a:solidFill>
                <a:latin typeface="Arial"/>
                <a:cs typeface="Arial"/>
              </a:rPr>
              <a:t>pump-</a:t>
            </a:r>
            <a:r>
              <a:rPr sz="1600" spc="70">
                <a:solidFill>
                  <a:srgbClr val="313436"/>
                </a:solidFill>
                <a:latin typeface="Arial"/>
                <a:cs typeface="Arial"/>
              </a:rPr>
              <a:t>out</a:t>
            </a:r>
            <a:endParaRPr lang="en-US" sz="1600">
              <a:latin typeface="Arial"/>
              <a:cs typeface="Arial"/>
            </a:endParaRPr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FA43C5B7-5300-1147-7D33-91CED95EC563}"/>
              </a:ext>
            </a:extLst>
          </p:cNvPr>
          <p:cNvSpPr txBox="1"/>
          <p:nvPr/>
        </p:nvSpPr>
        <p:spPr>
          <a:xfrm>
            <a:off x="3006912" y="5629454"/>
            <a:ext cx="1078230" cy="260328"/>
          </a:xfrm>
          <a:prstGeom prst="rect">
            <a:avLst/>
          </a:prstGeom>
          <a:noFill/>
        </p:spPr>
        <p:txBody>
          <a:bodyPr vert="horz" wrap="square" lIns="0" tIns="1397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spc="85">
                <a:solidFill>
                  <a:srgbClr val="313436"/>
                </a:solidFill>
                <a:latin typeface="Arial"/>
                <a:cs typeface="Arial"/>
              </a:rPr>
              <a:t>No</a:t>
            </a:r>
            <a:r>
              <a:rPr sz="1600" spc="-175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600" spc="35">
                <a:solidFill>
                  <a:srgbClr val="313436"/>
                </a:solidFill>
                <a:latin typeface="Arial"/>
                <a:cs typeface="Arial"/>
              </a:rPr>
              <a:t>signs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4FC168B2-7E43-28C5-7E4B-41B390AF12AE}"/>
              </a:ext>
            </a:extLst>
          </p:cNvPr>
          <p:cNvSpPr txBox="1"/>
          <p:nvPr/>
        </p:nvSpPr>
        <p:spPr>
          <a:xfrm>
            <a:off x="4135587" y="5484542"/>
            <a:ext cx="1921210" cy="5629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525780" marR="5080" indent="-513715" algn="ctr">
              <a:lnSpc>
                <a:spcPct val="114399"/>
              </a:lnSpc>
              <a:spcBef>
                <a:spcPts val="95"/>
              </a:spcBef>
            </a:pPr>
            <a:r>
              <a:rPr sz="1600">
                <a:solidFill>
                  <a:srgbClr val="313436"/>
                </a:solidFill>
                <a:latin typeface="Arial"/>
                <a:cs typeface="Arial"/>
              </a:rPr>
              <a:t>Hoses</a:t>
            </a:r>
            <a:r>
              <a:rPr sz="1600" spc="-85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lang="en-US" sz="1600" spc="50">
                <a:solidFill>
                  <a:srgbClr val="313436"/>
                </a:solidFill>
                <a:latin typeface="Arial"/>
                <a:cs typeface="Arial"/>
              </a:rPr>
              <a:t>discharging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  <a:p>
            <a:pPr marL="525780" marR="5080" indent="-513715" algn="ctr">
              <a:lnSpc>
                <a:spcPct val="114399"/>
              </a:lnSpc>
              <a:spcBef>
                <a:spcPts val="95"/>
              </a:spcBef>
            </a:pPr>
            <a:r>
              <a:rPr lang="en-US" sz="1600" spc="140">
                <a:solidFill>
                  <a:srgbClr val="313436"/>
                </a:solidFill>
                <a:latin typeface="Arial"/>
                <a:cs typeface="Arial"/>
              </a:rPr>
              <a:t>into</a:t>
            </a:r>
            <a:r>
              <a:rPr sz="1600" spc="-155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600" spc="30">
                <a:solidFill>
                  <a:srgbClr val="313436"/>
                </a:solidFill>
                <a:latin typeface="Arial"/>
                <a:cs typeface="Arial"/>
              </a:rPr>
              <a:t>basin</a:t>
            </a:r>
            <a:endParaRPr lang="en-US" sz="1600">
              <a:latin typeface="Arial"/>
              <a:cs typeface="Arial"/>
            </a:endParaRPr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35884916-3709-B0B3-053A-90069C6CC480}"/>
              </a:ext>
            </a:extLst>
          </p:cNvPr>
          <p:cNvSpPr txBox="1"/>
          <p:nvPr/>
        </p:nvSpPr>
        <p:spPr>
          <a:xfrm>
            <a:off x="7037319" y="5492600"/>
            <a:ext cx="1293662" cy="5629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30175" marR="5080" indent="-118110" algn="ctr">
              <a:lnSpc>
                <a:spcPct val="114399"/>
              </a:lnSpc>
              <a:spcBef>
                <a:spcPts val="95"/>
              </a:spcBef>
            </a:pPr>
            <a:r>
              <a:rPr sz="1600" spc="-40">
                <a:solidFill>
                  <a:srgbClr val="313436"/>
                </a:solidFill>
                <a:latin typeface="Arial"/>
                <a:cs typeface="Arial"/>
              </a:rPr>
              <a:t>Easy-access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  <a:p>
            <a:pPr marL="130175" marR="5080" indent="-118110" algn="ctr">
              <a:lnSpc>
                <a:spcPct val="114399"/>
              </a:lnSpc>
              <a:spcBef>
                <a:spcPts val="95"/>
              </a:spcBef>
            </a:pPr>
            <a:r>
              <a:rPr sz="1600" spc="110">
                <a:solidFill>
                  <a:srgbClr val="313436"/>
                </a:solidFill>
                <a:latin typeface="Arial"/>
                <a:cs typeface="Arial"/>
              </a:rPr>
              <a:t>pump-</a:t>
            </a:r>
            <a:r>
              <a:rPr sz="1600" spc="65">
                <a:solidFill>
                  <a:srgbClr val="313436"/>
                </a:solidFill>
                <a:latin typeface="Arial"/>
                <a:cs typeface="Arial"/>
              </a:rPr>
              <a:t>out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2">
            <a:extLst>
              <a:ext uri="{FF2B5EF4-FFF2-40B4-BE49-F238E27FC236}">
                <a16:creationId xmlns:a16="http://schemas.microsoft.com/office/drawing/2014/main" id="{2316628D-275B-A90D-FFC2-94D25CEAF52A}"/>
              </a:ext>
            </a:extLst>
          </p:cNvPr>
          <p:cNvSpPr txBox="1"/>
          <p:nvPr/>
        </p:nvSpPr>
        <p:spPr>
          <a:xfrm>
            <a:off x="8438734" y="5470793"/>
            <a:ext cx="1774093" cy="5629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615950" marR="5080" indent="-603885" algn="ctr">
              <a:lnSpc>
                <a:spcPct val="114399"/>
              </a:lnSpc>
              <a:spcBef>
                <a:spcPts val="95"/>
              </a:spcBef>
            </a:pPr>
            <a:r>
              <a:rPr sz="1600">
                <a:solidFill>
                  <a:srgbClr val="313436"/>
                </a:solidFill>
                <a:latin typeface="Arial"/>
                <a:cs typeface="Arial"/>
              </a:rPr>
              <a:t>Clear</a:t>
            </a:r>
            <a:r>
              <a:rPr lang="en-US" sz="1600">
                <a:solidFill>
                  <a:srgbClr val="313436"/>
                </a:solidFill>
                <a:latin typeface="Arial"/>
                <a:cs typeface="Arial"/>
              </a:rPr>
              <a:t> </a:t>
            </a:r>
            <a:r>
              <a:rPr lang="en-US" sz="1600" spc="85">
                <a:solidFill>
                  <a:srgbClr val="313436"/>
                </a:solidFill>
                <a:latin typeface="Arial"/>
                <a:cs typeface="Arial"/>
              </a:rPr>
              <a:t>multilingual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  <a:p>
            <a:pPr marL="615950" marR="5080" indent="-603885" algn="ctr">
              <a:lnSpc>
                <a:spcPct val="114399"/>
              </a:lnSpc>
              <a:spcBef>
                <a:spcPts val="95"/>
              </a:spcBef>
            </a:pPr>
            <a:r>
              <a:rPr lang="en-US" sz="1600" spc="-10">
                <a:solidFill>
                  <a:srgbClr val="313436"/>
                </a:solidFill>
                <a:latin typeface="Arial"/>
                <a:cs typeface="Arial"/>
              </a:rPr>
              <a:t>signage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3">
            <a:extLst>
              <a:ext uri="{FF2B5EF4-FFF2-40B4-BE49-F238E27FC236}">
                <a16:creationId xmlns:a16="http://schemas.microsoft.com/office/drawing/2014/main" id="{2DC02686-9C44-ACBC-E92C-BEA108C307D7}"/>
              </a:ext>
            </a:extLst>
          </p:cNvPr>
          <p:cNvSpPr txBox="1"/>
          <p:nvPr/>
        </p:nvSpPr>
        <p:spPr>
          <a:xfrm>
            <a:off x="9831348" y="5491892"/>
            <a:ext cx="2239484" cy="5629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indent="297815" algn="ctr">
              <a:lnSpc>
                <a:spcPct val="114399"/>
              </a:lnSpc>
              <a:spcBef>
                <a:spcPts val="95"/>
              </a:spcBef>
            </a:pPr>
            <a:r>
              <a:rPr sz="1600">
                <a:solidFill>
                  <a:srgbClr val="313436"/>
                </a:solidFill>
                <a:latin typeface="Arial"/>
                <a:cs typeface="Arial"/>
              </a:rPr>
              <a:t>Staff</a:t>
            </a:r>
            <a:r>
              <a:rPr sz="1600" spc="120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600" spc="55">
                <a:solidFill>
                  <a:srgbClr val="313436"/>
                </a:solidFill>
                <a:latin typeface="Arial"/>
                <a:cs typeface="Arial"/>
              </a:rPr>
              <a:t>actively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  <a:p>
            <a:pPr marL="12700" marR="5080" indent="297815" algn="ctr">
              <a:lnSpc>
                <a:spcPct val="114399"/>
              </a:lnSpc>
              <a:spcBef>
                <a:spcPts val="95"/>
              </a:spcBef>
            </a:pPr>
            <a:r>
              <a:rPr sz="1600" spc="105">
                <a:solidFill>
                  <a:srgbClr val="1A1C1F"/>
                </a:solidFill>
                <a:latin typeface="Arial"/>
                <a:cs typeface="Arial"/>
              </a:rPr>
              <a:t>informing</a:t>
            </a:r>
            <a:r>
              <a:rPr sz="1600" spc="-185">
                <a:solidFill>
                  <a:srgbClr val="1A1C1F"/>
                </a:solidFill>
                <a:latin typeface="Arial"/>
                <a:cs typeface="Arial"/>
              </a:rPr>
              <a:t> </a:t>
            </a:r>
            <a:r>
              <a:rPr sz="1600" spc="55">
                <a:solidFill>
                  <a:srgbClr val="313436"/>
                </a:solidFill>
                <a:latin typeface="Arial"/>
                <a:cs typeface="Arial"/>
              </a:rPr>
              <a:t>boaters</a:t>
            </a:r>
            <a:endParaRPr lang="en-US" sz="1600">
              <a:latin typeface="Arial"/>
              <a:cs typeface="Arial"/>
            </a:endParaRPr>
          </a:p>
        </p:txBody>
      </p:sp>
      <p:sp>
        <p:nvSpPr>
          <p:cNvPr id="13" name="object 14">
            <a:extLst>
              <a:ext uri="{FF2B5EF4-FFF2-40B4-BE49-F238E27FC236}">
                <a16:creationId xmlns:a16="http://schemas.microsoft.com/office/drawing/2014/main" id="{905E5249-789C-5ABD-4F6F-3EB32F3355A9}"/>
              </a:ext>
            </a:extLst>
          </p:cNvPr>
          <p:cNvSpPr txBox="1"/>
          <p:nvPr/>
        </p:nvSpPr>
        <p:spPr>
          <a:xfrm>
            <a:off x="4017818" y="6188156"/>
            <a:ext cx="4826000" cy="600075"/>
          </a:xfrm>
          <a:prstGeom prst="rect">
            <a:avLst/>
          </a:prstGeom>
        </p:spPr>
        <p:txBody>
          <a:bodyPr vert="horz" wrap="square" lIns="0" tIns="13970" rIns="0" bIns="0" rtlCol="0" anchor="t">
            <a:spAutoFit/>
          </a:bodyPr>
          <a:lstStyle/>
          <a:p>
            <a:pPr marL="335280" indent="-322580">
              <a:lnSpc>
                <a:spcPts val="2270"/>
              </a:lnSpc>
              <a:spcBef>
                <a:spcPts val="110"/>
              </a:spcBef>
              <a:buClr>
                <a:srgbClr val="1A1C1F"/>
              </a:buClr>
              <a:buSzPct val="97297"/>
              <a:buChar char="✓"/>
              <a:tabLst>
                <a:tab pos="335280" algn="l"/>
              </a:tabLst>
            </a:pPr>
            <a:r>
              <a:rPr sz="1850" spc="-25">
                <a:solidFill>
                  <a:srgbClr val="313436"/>
                </a:solidFill>
                <a:latin typeface="Arial"/>
                <a:cs typeface="Arial"/>
              </a:rPr>
              <a:t>Indicator:</a:t>
            </a:r>
            <a:r>
              <a:rPr sz="1850" spc="-120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900" i="1">
                <a:solidFill>
                  <a:srgbClr val="313436"/>
                </a:solidFill>
                <a:latin typeface="Times New Roman"/>
                <a:cs typeface="Times New Roman"/>
              </a:rPr>
              <a:t>Wastewater</a:t>
            </a:r>
            <a:r>
              <a:rPr sz="1900" i="1" spc="-70">
                <a:solidFill>
                  <a:srgbClr val="313436"/>
                </a:solidFill>
                <a:latin typeface="Times New Roman"/>
                <a:cs typeface="Times New Roman"/>
              </a:rPr>
              <a:t> </a:t>
            </a:r>
            <a:r>
              <a:rPr sz="1850" spc="70">
                <a:solidFill>
                  <a:srgbClr val="313436"/>
                </a:solidFill>
                <a:latin typeface="Arial"/>
                <a:cs typeface="Arial"/>
              </a:rPr>
              <a:t>&amp;</a:t>
            </a:r>
            <a:r>
              <a:rPr sz="1850" spc="-260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900" i="1">
                <a:solidFill>
                  <a:srgbClr val="313436"/>
                </a:solidFill>
                <a:latin typeface="Times New Roman"/>
                <a:cs typeface="Times New Roman"/>
              </a:rPr>
              <a:t>sewage</a:t>
            </a:r>
            <a:r>
              <a:rPr sz="1900" i="1" spc="-20">
                <a:solidFill>
                  <a:srgbClr val="313436"/>
                </a:solidFill>
                <a:latin typeface="Times New Roman"/>
                <a:cs typeface="Times New Roman"/>
              </a:rPr>
              <a:t> </a:t>
            </a:r>
            <a:r>
              <a:rPr sz="1900" i="1" spc="-10">
                <a:solidFill>
                  <a:srgbClr val="313436"/>
                </a:solidFill>
                <a:latin typeface="Times New Roman"/>
                <a:cs typeface="Times New Roman"/>
              </a:rPr>
              <a:t>management.</a:t>
            </a:r>
            <a:endParaRPr sz="1900">
              <a:latin typeface="Times New Roman"/>
              <a:cs typeface="Times New Roman"/>
            </a:endParaRPr>
          </a:p>
          <a:p>
            <a:pPr marL="368935" indent="-321310">
              <a:lnSpc>
                <a:spcPts val="2210"/>
              </a:lnSpc>
              <a:buClr>
                <a:srgbClr val="1A1C1F"/>
              </a:buClr>
              <a:buSzPct val="108108"/>
              <a:buChar char="✓"/>
              <a:tabLst>
                <a:tab pos="368935" algn="l"/>
              </a:tabLst>
            </a:pPr>
            <a:r>
              <a:rPr sz="1850" spc="-90">
                <a:solidFill>
                  <a:srgbClr val="313436"/>
                </a:solidFill>
                <a:latin typeface="Arial"/>
                <a:cs typeface="Arial"/>
              </a:rPr>
              <a:t>Evidence:</a:t>
            </a:r>
            <a:r>
              <a:rPr sz="1850" spc="-45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pc="-40">
                <a:solidFill>
                  <a:srgbClr val="313436"/>
                </a:solidFill>
                <a:latin typeface="Arial"/>
                <a:cs typeface="Arial"/>
              </a:rPr>
              <a:t>Photos</a:t>
            </a:r>
            <a:r>
              <a:rPr sz="1850" spc="-40">
                <a:solidFill>
                  <a:srgbClr val="313436"/>
                </a:solidFill>
                <a:latin typeface="Arial"/>
                <a:cs typeface="Arial"/>
              </a:rPr>
              <a:t>,</a:t>
            </a:r>
            <a:r>
              <a:rPr sz="1850" spc="-240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850" spc="-55">
                <a:solidFill>
                  <a:srgbClr val="313436"/>
                </a:solidFill>
                <a:latin typeface="Arial"/>
                <a:cs typeface="Arial"/>
              </a:rPr>
              <a:t>maintenance</a:t>
            </a:r>
            <a:r>
              <a:rPr sz="1850" spc="-25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850" spc="-35">
                <a:solidFill>
                  <a:srgbClr val="313436"/>
                </a:solidFill>
                <a:latin typeface="Arial"/>
                <a:cs typeface="Arial"/>
              </a:rPr>
              <a:t>logs,</a:t>
            </a:r>
            <a:r>
              <a:rPr sz="1850" spc="-204">
                <a:solidFill>
                  <a:srgbClr val="313436"/>
                </a:solidFill>
                <a:latin typeface="Arial"/>
                <a:cs typeface="Arial"/>
              </a:rPr>
              <a:t> </a:t>
            </a:r>
            <a:r>
              <a:rPr sz="1850" spc="-60">
                <a:solidFill>
                  <a:srgbClr val="313436"/>
                </a:solidFill>
                <a:latin typeface="Arial"/>
                <a:cs typeface="Arial"/>
              </a:rPr>
              <a:t>signage.</a:t>
            </a:r>
            <a:endParaRPr sz="185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5282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D961B-B5B9-B353-AF5A-96B3DF273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293" y="1296881"/>
            <a:ext cx="997626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spc="-150">
                <a:solidFill>
                  <a:srgbClr val="0A4D64"/>
                </a:solidFill>
                <a:latin typeface="Century Gothic" panose="020B0502020202020204" pitchFamily="34" charset="0"/>
              </a:rPr>
              <a:t>2. Waste Management: It's an </a:t>
            </a:r>
            <a:r>
              <a:rPr lang="en-US" sz="3600" b="1" spc="-150" err="1">
                <a:solidFill>
                  <a:srgbClr val="0A4D64"/>
                </a:solidFill>
                <a:latin typeface="Century Gothic" panose="020B0502020202020204" pitchFamily="34" charset="0"/>
              </a:rPr>
              <a:t>Organisational</a:t>
            </a:r>
            <a:r>
              <a:rPr lang="en-US" sz="3600" b="1" spc="-150">
                <a:solidFill>
                  <a:srgbClr val="0A4D64"/>
                </a:solidFill>
                <a:latin typeface="Century Gothic" panose="020B0502020202020204" pitchFamily="34" charset="0"/>
              </a:rPr>
              <a:t> Challenge</a:t>
            </a:r>
            <a:endParaRPr lang="lt-LT" sz="3600" b="1" spc="-150">
              <a:solidFill>
                <a:srgbClr val="0A4D64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CD2BC8-FE26-435E-E411-9BEBF398B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743" y="2558777"/>
            <a:ext cx="3960000" cy="2779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017B3-86EA-07E0-D785-43F930FE1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390" y="2554288"/>
            <a:ext cx="3960000" cy="2769324"/>
          </a:xfrm>
          <a:prstGeom prst="rect">
            <a:avLst/>
          </a:prstGeom>
        </p:spPr>
      </p:pic>
      <p:sp>
        <p:nvSpPr>
          <p:cNvPr id="7" name="object 12">
            <a:extLst>
              <a:ext uri="{FF2B5EF4-FFF2-40B4-BE49-F238E27FC236}">
                <a16:creationId xmlns:a16="http://schemas.microsoft.com/office/drawing/2014/main" id="{0A094F94-4154-8309-18A3-720536247611}"/>
              </a:ext>
            </a:extLst>
          </p:cNvPr>
          <p:cNvSpPr txBox="1"/>
          <p:nvPr/>
        </p:nvSpPr>
        <p:spPr>
          <a:xfrm>
            <a:off x="1948212" y="5431819"/>
            <a:ext cx="3956050" cy="885371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90"/>
              </a:spcBef>
            </a:pPr>
            <a:r>
              <a:rPr spc="-70">
                <a:solidFill>
                  <a:srgbClr val="313638"/>
                </a:solidFill>
                <a:latin typeface="Arial"/>
                <a:cs typeface="Arial"/>
              </a:rPr>
              <a:t>Mixed</a:t>
            </a:r>
            <a:r>
              <a:rPr spc="-8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45">
                <a:solidFill>
                  <a:srgbClr val="313638"/>
                </a:solidFill>
                <a:latin typeface="Arial"/>
                <a:cs typeface="Arial"/>
              </a:rPr>
              <a:t>waste</a:t>
            </a:r>
            <a:r>
              <a:rPr spc="-13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20">
                <a:solidFill>
                  <a:srgbClr val="313638"/>
                </a:solidFill>
                <a:latin typeface="Arial"/>
                <a:cs typeface="Arial"/>
              </a:rPr>
              <a:t>bins</a:t>
            </a:r>
            <a:endParaRPr>
              <a:latin typeface="Arial"/>
              <a:cs typeface="Arial"/>
            </a:endParaRPr>
          </a:p>
          <a:p>
            <a:pPr marL="12065" marR="5080" algn="ctr">
              <a:lnSpc>
                <a:spcPct val="106900"/>
              </a:lnSpc>
              <a:spcBef>
                <a:spcPts val="5"/>
              </a:spcBef>
            </a:pPr>
            <a:r>
              <a:rPr spc="50">
                <a:solidFill>
                  <a:srgbClr val="313638"/>
                </a:solidFill>
                <a:latin typeface="Arial"/>
                <a:cs typeface="Arial"/>
              </a:rPr>
              <a:t>Oil</a:t>
            </a:r>
            <a:r>
              <a:rPr spc="-38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50">
                <a:solidFill>
                  <a:srgbClr val="313638"/>
                </a:solidFill>
                <a:latin typeface="Arial"/>
                <a:cs typeface="Arial"/>
              </a:rPr>
              <a:t>cans</a:t>
            </a:r>
            <a:r>
              <a:rPr spc="-13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80">
                <a:solidFill>
                  <a:srgbClr val="313638"/>
                </a:solidFill>
                <a:latin typeface="Arial"/>
                <a:cs typeface="Arial"/>
              </a:rPr>
              <a:t>with</a:t>
            </a:r>
            <a:r>
              <a:rPr spc="-21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25">
                <a:solidFill>
                  <a:srgbClr val="313638"/>
                </a:solidFill>
                <a:latin typeface="Arial"/>
                <a:cs typeface="Arial"/>
              </a:rPr>
              <a:t>household</a:t>
            </a:r>
            <a:r>
              <a:rPr spc="-6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waste</a:t>
            </a:r>
            <a:r>
              <a:rPr lang="en-US" spc="-10">
                <a:solidFill>
                  <a:srgbClr val="313638"/>
                </a:solidFill>
                <a:latin typeface="Arial"/>
                <a:cs typeface="Arial"/>
              </a:rPr>
              <a:t>.</a:t>
            </a:r>
            <a:br>
              <a:rPr lang="en-US" spc="-10">
                <a:solidFill>
                  <a:srgbClr val="313638"/>
                </a:solidFill>
                <a:latin typeface="Arial"/>
                <a:cs typeface="Arial"/>
              </a:rPr>
            </a:b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 No</a:t>
            </a:r>
            <a:r>
              <a:rPr spc="-21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60">
                <a:solidFill>
                  <a:srgbClr val="313638"/>
                </a:solidFill>
                <a:latin typeface="Arial"/>
                <a:cs typeface="Arial"/>
              </a:rPr>
              <a:t>labels➔</a:t>
            </a:r>
            <a:r>
              <a:rPr spc="37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55">
                <a:solidFill>
                  <a:srgbClr val="313638"/>
                </a:solidFill>
                <a:latin typeface="Arial"/>
                <a:cs typeface="Arial"/>
              </a:rPr>
              <a:t>user</a:t>
            </a:r>
            <a:r>
              <a:rPr spc="-11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confusion</a:t>
            </a:r>
            <a:endParaRPr>
              <a:latin typeface="Arial"/>
              <a:cs typeface="Arial"/>
            </a:endParaRPr>
          </a:p>
        </p:txBody>
      </p:sp>
      <p:sp>
        <p:nvSpPr>
          <p:cNvPr id="8" name="object 15">
            <a:extLst>
              <a:ext uri="{FF2B5EF4-FFF2-40B4-BE49-F238E27FC236}">
                <a16:creationId xmlns:a16="http://schemas.microsoft.com/office/drawing/2014/main" id="{8FE947A0-CC91-3D1F-76DF-FE569622AC30}"/>
              </a:ext>
            </a:extLst>
          </p:cNvPr>
          <p:cNvSpPr txBox="1"/>
          <p:nvPr/>
        </p:nvSpPr>
        <p:spPr>
          <a:xfrm>
            <a:off x="7468965" y="5529497"/>
            <a:ext cx="3498850" cy="8797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6900"/>
              </a:lnSpc>
              <a:spcBef>
                <a:spcPts val="95"/>
              </a:spcBef>
            </a:pPr>
            <a:r>
              <a:rPr spc="-40">
                <a:solidFill>
                  <a:srgbClr val="313638"/>
                </a:solidFill>
                <a:latin typeface="Arial"/>
                <a:cs typeface="Arial"/>
              </a:rPr>
              <a:t>Clearly</a:t>
            </a:r>
            <a:r>
              <a:rPr spc="-12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55">
                <a:solidFill>
                  <a:srgbClr val="313638"/>
                </a:solidFill>
                <a:latin typeface="Arial"/>
                <a:cs typeface="Arial"/>
              </a:rPr>
              <a:t>separated</a:t>
            </a:r>
            <a:r>
              <a:rPr spc="-9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fractions</a:t>
            </a:r>
            <a:r>
              <a:rPr lang="en-US" spc="-10">
                <a:solidFill>
                  <a:srgbClr val="313638"/>
                </a:solidFill>
                <a:latin typeface="Arial"/>
                <a:cs typeface="Arial"/>
              </a:rPr>
              <a:t>,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75">
                <a:solidFill>
                  <a:srgbClr val="313638"/>
                </a:solidFill>
                <a:latin typeface="Arial"/>
                <a:cs typeface="Arial"/>
              </a:rPr>
              <a:t>Locked</a:t>
            </a:r>
            <a:r>
              <a:rPr spc="-11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45">
                <a:solidFill>
                  <a:srgbClr val="313638"/>
                </a:solidFill>
                <a:latin typeface="Arial"/>
                <a:cs typeface="Arial"/>
              </a:rPr>
              <a:t>hazardous 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waste</a:t>
            </a:r>
            <a:r>
              <a:rPr lang="en-US" spc="-10">
                <a:solidFill>
                  <a:srgbClr val="313638"/>
                </a:solidFill>
                <a:latin typeface="Arial"/>
                <a:cs typeface="Arial"/>
              </a:rPr>
              <a:t>,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55">
                <a:solidFill>
                  <a:srgbClr val="313638"/>
                </a:solidFill>
                <a:latin typeface="Arial"/>
                <a:cs typeface="Arial"/>
              </a:rPr>
              <a:t>Visual</a:t>
            </a:r>
            <a:r>
              <a:rPr spc="-19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313638"/>
                </a:solidFill>
                <a:latin typeface="Arial"/>
                <a:cs typeface="Arial"/>
              </a:rPr>
              <a:t>instructions</a:t>
            </a:r>
            <a:endParaRPr>
              <a:latin typeface="Arial"/>
              <a:cs typeface="Arial"/>
            </a:endParaRPr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DE13FB2B-B45F-0B40-0234-333B2F9E3346}"/>
              </a:ext>
            </a:extLst>
          </p:cNvPr>
          <p:cNvSpPr txBox="1"/>
          <p:nvPr/>
        </p:nvSpPr>
        <p:spPr>
          <a:xfrm>
            <a:off x="2176976" y="6490382"/>
            <a:ext cx="9390579" cy="309059"/>
          </a:xfrm>
          <a:prstGeom prst="rect">
            <a:avLst/>
          </a:prstGeom>
        </p:spPr>
        <p:txBody>
          <a:bodyPr vert="horz" wrap="square" lIns="0" tIns="13970" rIns="0" bIns="0" numCol="2" rtlCol="0" anchor="t">
            <a:spAutoFit/>
          </a:bodyPr>
          <a:lstStyle/>
          <a:p>
            <a:pPr marL="335280" indent="-322580">
              <a:lnSpc>
                <a:spcPts val="2270"/>
              </a:lnSpc>
              <a:spcBef>
                <a:spcPts val="110"/>
              </a:spcBef>
              <a:buClr>
                <a:srgbClr val="1A1C1F"/>
              </a:buClr>
              <a:buSzPct val="97297"/>
              <a:buFontTx/>
              <a:buChar char="✓"/>
              <a:tabLst>
                <a:tab pos="335280" algn="l"/>
              </a:tabLst>
            </a:pPr>
            <a:r>
              <a:rPr lang="lt-LT" spc="-30" err="1">
                <a:solidFill>
                  <a:srgbClr val="313638"/>
                </a:solidFill>
                <a:latin typeface="Arial"/>
                <a:cs typeface="Arial"/>
              </a:rPr>
              <a:t>Indicator</a:t>
            </a:r>
            <a:r>
              <a:rPr lang="lt-LT" spc="-30">
                <a:solidFill>
                  <a:srgbClr val="313638"/>
                </a:solidFill>
                <a:latin typeface="Arial"/>
                <a:cs typeface="Arial"/>
              </a:rPr>
              <a:t>:</a:t>
            </a:r>
            <a:r>
              <a:rPr lang="lt-LT" spc="-36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 i="1" spc="-150" err="1">
                <a:solidFill>
                  <a:srgbClr val="313638"/>
                </a:solidFill>
                <a:latin typeface="Arial"/>
                <a:cs typeface="Arial"/>
              </a:rPr>
              <a:t>Waste</a:t>
            </a:r>
            <a:r>
              <a:rPr lang="lt-LT" i="1" spc="-85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 i="1" spc="-30" err="1">
                <a:solidFill>
                  <a:srgbClr val="313638"/>
                </a:solidFill>
                <a:latin typeface="Arial"/>
                <a:cs typeface="Arial"/>
              </a:rPr>
              <a:t>infrastructure</a:t>
            </a:r>
            <a:r>
              <a:rPr lang="lt-LT" i="1" spc="-40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>
                <a:solidFill>
                  <a:srgbClr val="313638"/>
                </a:solidFill>
                <a:latin typeface="Arial"/>
                <a:cs typeface="Arial"/>
              </a:rPr>
              <a:t>&amp;</a:t>
            </a:r>
            <a:r>
              <a:rPr lang="lt-LT" i="1">
                <a:solidFill>
                  <a:srgbClr val="313638"/>
                </a:solidFill>
                <a:latin typeface="Arial"/>
                <a:cs typeface="Arial"/>
              </a:rPr>
              <a:t>sorting.                                                                 </a:t>
            </a:r>
            <a:endParaRPr lang="lt-LT" i="1" spc="-25">
              <a:solidFill>
                <a:srgbClr val="313638"/>
              </a:solidFill>
              <a:latin typeface="Arial"/>
              <a:cs typeface="Arial"/>
            </a:endParaRPr>
          </a:p>
          <a:p>
            <a:pPr marL="335280" indent="-322580">
              <a:lnSpc>
                <a:spcPts val="2270"/>
              </a:lnSpc>
              <a:spcBef>
                <a:spcPts val="110"/>
              </a:spcBef>
              <a:buClr>
                <a:srgbClr val="1A1C1F"/>
              </a:buClr>
              <a:buSzPct val="97297"/>
              <a:buFontTx/>
              <a:buChar char="✓"/>
              <a:tabLst>
                <a:tab pos="335280" algn="l"/>
              </a:tabLst>
            </a:pPr>
            <a:r>
              <a:rPr lang="lt-LT" spc="-50" err="1">
                <a:solidFill>
                  <a:srgbClr val="313638"/>
                </a:solidFill>
                <a:latin typeface="Arial"/>
                <a:cs typeface="Arial"/>
              </a:rPr>
              <a:t>Inspector</a:t>
            </a:r>
            <a:r>
              <a:rPr lang="lt-LT" spc="-6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 spc="-95" err="1">
                <a:solidFill>
                  <a:srgbClr val="313638"/>
                </a:solidFill>
                <a:latin typeface="Arial"/>
                <a:cs typeface="Arial"/>
              </a:rPr>
              <a:t>focus</a:t>
            </a:r>
            <a:r>
              <a:rPr lang="lt-LT" spc="-95">
                <a:solidFill>
                  <a:srgbClr val="313638"/>
                </a:solidFill>
                <a:latin typeface="Arial"/>
                <a:cs typeface="Arial"/>
              </a:rPr>
              <a:t>:</a:t>
            </a:r>
            <a:r>
              <a:rPr lang="lt-LT" spc="-20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 spc="-114" err="1">
                <a:solidFill>
                  <a:srgbClr val="313638"/>
                </a:solidFill>
                <a:latin typeface="Arial"/>
                <a:cs typeface="Arial"/>
              </a:rPr>
              <a:t>Separation</a:t>
            </a:r>
            <a:r>
              <a:rPr lang="lt-LT" spc="-19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>
                <a:solidFill>
                  <a:srgbClr val="313638"/>
                </a:solidFill>
                <a:latin typeface="Arial"/>
                <a:cs typeface="Arial"/>
              </a:rPr>
              <a:t>&amp;</a:t>
            </a:r>
            <a:r>
              <a:rPr lang="lt-LT" spc="20">
                <a:solidFill>
                  <a:srgbClr val="313638"/>
                </a:solidFill>
                <a:latin typeface="Arial"/>
                <a:cs typeface="Arial"/>
              </a:rPr>
              <a:t> </a:t>
            </a:r>
            <a:r>
              <a:rPr lang="lt-LT" spc="-10" err="1">
                <a:solidFill>
                  <a:srgbClr val="313638"/>
                </a:solidFill>
                <a:latin typeface="Arial"/>
                <a:cs typeface="Arial"/>
              </a:rPr>
              <a:t>clarity</a:t>
            </a:r>
            <a:r>
              <a:rPr lang="en-US" spc="-10">
                <a:solidFill>
                  <a:srgbClr val="313638"/>
                </a:solidFill>
                <a:latin typeface="Arial"/>
                <a:cs typeface="Arial"/>
              </a:rPr>
              <a:t>.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715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D08B7-5B51-3470-83E6-D25E31C65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5499" y="1556220"/>
            <a:ext cx="10365576" cy="617283"/>
          </a:xfrm>
        </p:spPr>
        <p:txBody>
          <a:bodyPr>
            <a:normAutofit fontScale="90000"/>
          </a:bodyPr>
          <a:lstStyle/>
          <a:p>
            <a:pPr algn="ctr"/>
            <a:r>
              <a:rPr lang="lt-LT" b="1">
                <a:solidFill>
                  <a:srgbClr val="0C4D62"/>
                </a:solidFill>
                <a:latin typeface="Century Gothic" panose="020B0502020202020204" pitchFamily="34" charset="0"/>
              </a:rPr>
              <a:t>3.</a:t>
            </a:r>
            <a:r>
              <a:rPr lang="lt-LT" b="1" spc="305">
                <a:solidFill>
                  <a:srgbClr val="0C4D62"/>
                </a:solidFill>
                <a:latin typeface="Century Gothic" panose="020B0502020202020204" pitchFamily="34" charset="0"/>
              </a:rPr>
              <a:t> </a:t>
            </a:r>
            <a:r>
              <a:rPr lang="lt-LT" b="1" spc="254" err="1">
                <a:solidFill>
                  <a:srgbClr val="0C4D62"/>
                </a:solidFill>
                <a:latin typeface="Century Gothic" panose="020B0502020202020204" pitchFamily="34" charset="0"/>
              </a:rPr>
              <a:t>Nature</a:t>
            </a:r>
            <a:r>
              <a:rPr lang="lt-LT" b="1" spc="195">
                <a:solidFill>
                  <a:srgbClr val="0C4D62"/>
                </a:solidFill>
                <a:latin typeface="Century Gothic" panose="020B0502020202020204" pitchFamily="34" charset="0"/>
              </a:rPr>
              <a:t> </a:t>
            </a:r>
            <a:r>
              <a:rPr lang="lt-LT" b="1" spc="215" err="1">
                <a:solidFill>
                  <a:srgbClr val="0C4D62"/>
                </a:solidFill>
                <a:latin typeface="Century Gothic" panose="020B0502020202020204" pitchFamily="34" charset="0"/>
              </a:rPr>
              <a:t>Protection</a:t>
            </a:r>
            <a:r>
              <a:rPr lang="lt-LT" b="1" spc="160">
                <a:solidFill>
                  <a:srgbClr val="0C4D62"/>
                </a:solidFill>
                <a:latin typeface="Century Gothic" panose="020B0502020202020204" pitchFamily="34" charset="0"/>
              </a:rPr>
              <a:t> </a:t>
            </a:r>
            <a:r>
              <a:rPr lang="lt-LT" sz="4000" b="1" spc="265">
                <a:solidFill>
                  <a:srgbClr val="0C4D62"/>
                </a:solidFill>
                <a:latin typeface="Century Gothic" panose="020B0502020202020204" pitchFamily="34" charset="0"/>
              </a:rPr>
              <a:t>&amp;</a:t>
            </a:r>
            <a:r>
              <a:rPr lang="lt-LT" sz="4000" b="1" spc="25">
                <a:solidFill>
                  <a:srgbClr val="0C4D62"/>
                </a:solidFill>
                <a:latin typeface="Century Gothic" panose="020B0502020202020204" pitchFamily="34" charset="0"/>
              </a:rPr>
              <a:t> </a:t>
            </a:r>
            <a:r>
              <a:rPr lang="lt-LT" b="1" spc="140" err="1">
                <a:solidFill>
                  <a:srgbClr val="0C4D62"/>
                </a:solidFill>
                <a:latin typeface="Century Gothic" panose="020B0502020202020204" pitchFamily="34" charset="0"/>
              </a:rPr>
              <a:t>Sensitive</a:t>
            </a:r>
            <a:r>
              <a:rPr lang="lt-LT" b="1" spc="75">
                <a:solidFill>
                  <a:srgbClr val="0C4D62"/>
                </a:solidFill>
                <a:latin typeface="Century Gothic" panose="020B0502020202020204" pitchFamily="34" charset="0"/>
              </a:rPr>
              <a:t> </a:t>
            </a:r>
            <a:r>
              <a:rPr lang="lt-LT" b="1" spc="85" err="1">
                <a:solidFill>
                  <a:srgbClr val="0C4D62"/>
                </a:solidFill>
                <a:latin typeface="Century Gothic" panose="020B0502020202020204" pitchFamily="34" charset="0"/>
              </a:rPr>
              <a:t>Areas</a:t>
            </a:r>
            <a:r>
              <a:rPr lang="lt-LT" b="1" spc="85">
                <a:solidFill>
                  <a:srgbClr val="0C4D62"/>
                </a:solidFill>
                <a:latin typeface="Century Gothic" panose="020B0502020202020204" pitchFamily="34" charset="0"/>
              </a:rPr>
              <a:t>.</a:t>
            </a:r>
            <a:endParaRPr lang="lt-LT" b="1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C1CCD0-CBE6-D05C-166A-892CBC217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435" y="2756315"/>
            <a:ext cx="3796715" cy="2801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8E6DA1-BA4B-F3E4-D71C-91991330A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1502" y="2693643"/>
            <a:ext cx="3969071" cy="29212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69D8D0E-6A55-1D5B-AA44-64AA92621957}"/>
              </a:ext>
            </a:extLst>
          </p:cNvPr>
          <p:cNvSpPr txBox="1"/>
          <p:nvPr/>
        </p:nvSpPr>
        <p:spPr>
          <a:xfrm>
            <a:off x="1413955" y="2236544"/>
            <a:ext cx="105286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1800">
                <a:solidFill>
                  <a:srgbClr val="151618"/>
                </a:solidFill>
                <a:latin typeface="Arial"/>
                <a:cs typeface="Arial"/>
              </a:rPr>
              <a:t>Many</a:t>
            </a:r>
            <a:r>
              <a:rPr lang="en-US" sz="1800" spc="-80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70">
                <a:solidFill>
                  <a:srgbClr val="151618"/>
                </a:solidFill>
                <a:latin typeface="Arial"/>
                <a:cs typeface="Arial"/>
              </a:rPr>
              <a:t>Baltic</a:t>
            </a:r>
            <a:r>
              <a:rPr lang="en-US" sz="1800" spc="-35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65">
                <a:solidFill>
                  <a:srgbClr val="151618"/>
                </a:solidFill>
                <a:latin typeface="Arial"/>
                <a:cs typeface="Arial"/>
              </a:rPr>
              <a:t>marinas</a:t>
            </a:r>
            <a:r>
              <a:rPr lang="en-US" sz="1800" spc="-85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55">
                <a:solidFill>
                  <a:srgbClr val="282A2A"/>
                </a:solidFill>
                <a:latin typeface="Arial"/>
                <a:cs typeface="Arial"/>
              </a:rPr>
              <a:t>operate</a:t>
            </a:r>
            <a:r>
              <a:rPr lang="en-US" sz="1800" spc="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en-US" sz="1800">
                <a:solidFill>
                  <a:srgbClr val="151618"/>
                </a:solidFill>
                <a:latin typeface="Arial"/>
                <a:cs typeface="Arial"/>
              </a:rPr>
              <a:t>near</a:t>
            </a:r>
            <a:r>
              <a:rPr lang="en-US" sz="1800" spc="-15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65">
                <a:solidFill>
                  <a:srgbClr val="151618"/>
                </a:solidFill>
                <a:latin typeface="Arial"/>
                <a:cs typeface="Arial"/>
              </a:rPr>
              <a:t>protected</a:t>
            </a:r>
            <a:r>
              <a:rPr lang="en-US" sz="1800" spc="45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>
                <a:solidFill>
                  <a:srgbClr val="151618"/>
                </a:solidFill>
                <a:latin typeface="Arial"/>
                <a:cs typeface="Arial"/>
              </a:rPr>
              <a:t>areas,</a:t>
            </a:r>
            <a:r>
              <a:rPr lang="en-US" sz="1800" spc="-260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85">
                <a:solidFill>
                  <a:srgbClr val="151618"/>
                </a:solidFill>
                <a:latin typeface="Arial"/>
                <a:cs typeface="Arial"/>
              </a:rPr>
              <a:t>often</a:t>
            </a:r>
            <a:r>
              <a:rPr lang="en-US" sz="1800" spc="-80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145">
                <a:solidFill>
                  <a:srgbClr val="151618"/>
                </a:solidFill>
                <a:latin typeface="Arial"/>
                <a:cs typeface="Arial"/>
              </a:rPr>
              <a:t>without</a:t>
            </a:r>
            <a:r>
              <a:rPr lang="en-US" sz="1800" spc="-10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err="1">
                <a:solidFill>
                  <a:srgbClr val="151618"/>
                </a:solidFill>
                <a:latin typeface="Arial"/>
                <a:cs typeface="Arial"/>
              </a:rPr>
              <a:t>realising</a:t>
            </a:r>
            <a:r>
              <a:rPr lang="en-US" sz="1800" spc="-135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105">
                <a:solidFill>
                  <a:srgbClr val="151618"/>
                </a:solidFill>
                <a:latin typeface="Arial"/>
                <a:cs typeface="Arial"/>
              </a:rPr>
              <a:t>how</a:t>
            </a:r>
            <a:r>
              <a:rPr lang="en-US" sz="1800" spc="-70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95">
                <a:solidFill>
                  <a:srgbClr val="282A2A"/>
                </a:solidFill>
                <a:latin typeface="Arial"/>
                <a:cs typeface="Arial"/>
              </a:rPr>
              <a:t>strict</a:t>
            </a:r>
            <a:r>
              <a:rPr lang="en-US" sz="1800" spc="-10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en-US" sz="1800" spc="114">
                <a:solidFill>
                  <a:srgbClr val="151618"/>
                </a:solidFill>
                <a:latin typeface="Arial"/>
                <a:cs typeface="Arial"/>
              </a:rPr>
              <a:t>the</a:t>
            </a:r>
            <a:r>
              <a:rPr lang="en-US" sz="1800" spc="-100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65">
                <a:solidFill>
                  <a:srgbClr val="151618"/>
                </a:solidFill>
                <a:latin typeface="Arial"/>
                <a:cs typeface="Arial"/>
              </a:rPr>
              <a:t>rules</a:t>
            </a:r>
            <a:r>
              <a:rPr lang="en-US" sz="1800" spc="-165">
                <a:solidFill>
                  <a:srgbClr val="151618"/>
                </a:solidFill>
                <a:latin typeface="Arial"/>
                <a:cs typeface="Arial"/>
              </a:rPr>
              <a:t> </a:t>
            </a:r>
            <a:r>
              <a:rPr lang="en-US" sz="1800" spc="-20">
                <a:solidFill>
                  <a:srgbClr val="282A2A"/>
                </a:solidFill>
                <a:latin typeface="Arial"/>
                <a:cs typeface="Arial"/>
              </a:rPr>
              <a:t>are.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C4E2EB25-E562-D5CB-55A8-29F8BCC8EDC7}"/>
              </a:ext>
            </a:extLst>
          </p:cNvPr>
          <p:cNvSpPr txBox="1"/>
          <p:nvPr/>
        </p:nvSpPr>
        <p:spPr>
          <a:xfrm>
            <a:off x="1340762" y="5681022"/>
            <a:ext cx="1785983" cy="57900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601345" marR="5080" indent="-589280" algn="ctr">
              <a:lnSpc>
                <a:spcPct val="100499"/>
              </a:lnSpc>
              <a:spcBef>
                <a:spcPts val="95"/>
              </a:spcBef>
            </a:pPr>
            <a:r>
              <a:rPr spc="-45">
                <a:solidFill>
                  <a:srgbClr val="282A2A"/>
                </a:solidFill>
                <a:latin typeface="Arial"/>
                <a:cs typeface="Arial"/>
              </a:rPr>
              <a:t>Dredging</a:t>
            </a:r>
            <a:r>
              <a:rPr spc="-16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en-US" spc="-10">
                <a:solidFill>
                  <a:srgbClr val="282A2A"/>
                </a:solidFill>
                <a:latin typeface="Arial"/>
                <a:cs typeface="Arial"/>
              </a:rPr>
              <a:t>without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 marL="601345" marR="5080" indent="-589280" algn="ctr">
              <a:lnSpc>
                <a:spcPct val="100499"/>
              </a:lnSpc>
              <a:spcBef>
                <a:spcPts val="95"/>
              </a:spcBef>
            </a:pPr>
            <a:r>
              <a:rPr lang="en-US" spc="-10">
                <a:solidFill>
                  <a:srgbClr val="151618"/>
                </a:solidFill>
                <a:latin typeface="Arial"/>
                <a:cs typeface="Arial"/>
              </a:rPr>
              <a:t>permits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F3B374B8-78C2-32EE-2A12-EF78F7C124E7}"/>
              </a:ext>
            </a:extLst>
          </p:cNvPr>
          <p:cNvSpPr txBox="1"/>
          <p:nvPr/>
        </p:nvSpPr>
        <p:spPr>
          <a:xfrm>
            <a:off x="3124719" y="5681021"/>
            <a:ext cx="1395549" cy="57900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300355" marR="5080" indent="-288290" algn="ctr">
              <a:lnSpc>
                <a:spcPct val="100499"/>
              </a:lnSpc>
              <a:spcBef>
                <a:spcPts val="95"/>
              </a:spcBef>
            </a:pPr>
            <a:r>
              <a:rPr spc="-35">
                <a:solidFill>
                  <a:srgbClr val="282A2A"/>
                </a:solidFill>
                <a:latin typeface="Arial"/>
                <a:cs typeface="Arial"/>
              </a:rPr>
              <a:t>Strong</a:t>
            </a:r>
            <a:r>
              <a:rPr lang="en-US" spc="-35">
                <a:solidFill>
                  <a:srgbClr val="282A2A"/>
                </a:solidFill>
                <a:latin typeface="Arial"/>
                <a:cs typeface="Arial"/>
              </a:rPr>
              <a:t> </a:t>
            </a:r>
            <a:r>
              <a:rPr spc="-10">
                <a:solidFill>
                  <a:srgbClr val="282A2A"/>
                </a:solidFill>
                <a:latin typeface="Arial"/>
                <a:cs typeface="Arial"/>
              </a:rPr>
              <a:t>night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 marL="300355" marR="5080" indent="-288290" algn="ctr">
              <a:lnSpc>
                <a:spcPct val="100499"/>
              </a:lnSpc>
              <a:spcBef>
                <a:spcPts val="95"/>
              </a:spcBef>
            </a:pPr>
            <a:r>
              <a:rPr spc="-10">
                <a:solidFill>
                  <a:srgbClr val="282A2A"/>
                </a:solidFill>
                <a:latin typeface="Arial"/>
                <a:cs typeface="Arial"/>
              </a:rPr>
              <a:t>lighting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91B51790-ED05-6FF3-A6D4-2A407BAF78AB}"/>
              </a:ext>
            </a:extLst>
          </p:cNvPr>
          <p:cNvSpPr txBox="1"/>
          <p:nvPr/>
        </p:nvSpPr>
        <p:spPr>
          <a:xfrm>
            <a:off x="4319589" y="5681385"/>
            <a:ext cx="2045878" cy="57900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indent="226060" algn="ctr">
              <a:lnSpc>
                <a:spcPct val="100499"/>
              </a:lnSpc>
              <a:spcBef>
                <a:spcPts val="95"/>
              </a:spcBef>
            </a:pPr>
            <a:r>
              <a:rPr spc="-70">
                <a:solidFill>
                  <a:srgbClr val="282A2A"/>
                </a:solidFill>
                <a:latin typeface="Arial"/>
                <a:cs typeface="Arial"/>
              </a:rPr>
              <a:t>Noise</a:t>
            </a:r>
            <a:r>
              <a:rPr spc="-15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282A2A"/>
                </a:solidFill>
                <a:latin typeface="Arial"/>
                <a:cs typeface="Arial"/>
              </a:rPr>
              <a:t>during</a:t>
            </a:r>
            <a:r>
              <a:rPr lang="en-US" spc="-10">
                <a:solidFill>
                  <a:srgbClr val="282A2A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 marL="12700" marR="5080" indent="226060" algn="ctr">
              <a:lnSpc>
                <a:spcPct val="100499"/>
              </a:lnSpc>
              <a:spcBef>
                <a:spcPts val="95"/>
              </a:spcBef>
            </a:pPr>
            <a:r>
              <a:rPr lang="en-US" spc="-25">
                <a:solidFill>
                  <a:srgbClr val="282A2A"/>
                </a:solidFill>
                <a:latin typeface="Arial"/>
                <a:cs typeface="Arial"/>
              </a:rPr>
              <a:t>breeding </a:t>
            </a:r>
            <a:r>
              <a:rPr spc="-95">
                <a:solidFill>
                  <a:srgbClr val="282A2A"/>
                </a:solidFill>
                <a:latin typeface="Arial"/>
                <a:cs typeface="Arial"/>
              </a:rPr>
              <a:t>season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4" name="object 16">
            <a:extLst>
              <a:ext uri="{FF2B5EF4-FFF2-40B4-BE49-F238E27FC236}">
                <a16:creationId xmlns:a16="http://schemas.microsoft.com/office/drawing/2014/main" id="{B451F48D-E6EE-CF64-06DF-C7C29386AB32}"/>
              </a:ext>
            </a:extLst>
          </p:cNvPr>
          <p:cNvSpPr txBox="1"/>
          <p:nvPr/>
        </p:nvSpPr>
        <p:spPr>
          <a:xfrm>
            <a:off x="6838338" y="5678228"/>
            <a:ext cx="1808480" cy="57900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363220" marR="5080" indent="-351155" algn="ctr">
              <a:lnSpc>
                <a:spcPct val="100499"/>
              </a:lnSpc>
              <a:spcBef>
                <a:spcPts val="95"/>
              </a:spcBef>
            </a:pPr>
            <a:r>
              <a:rPr spc="-105">
                <a:solidFill>
                  <a:srgbClr val="282A2A"/>
                </a:solidFill>
                <a:latin typeface="Arial"/>
                <a:cs typeface="Arial"/>
              </a:rPr>
              <a:t>Seasonal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 marL="363220" marR="5080" indent="-351155" algn="ctr">
              <a:lnSpc>
                <a:spcPct val="100499"/>
              </a:lnSpc>
              <a:spcBef>
                <a:spcPts val="95"/>
              </a:spcBef>
            </a:pPr>
            <a:r>
              <a:rPr spc="-20">
                <a:solidFill>
                  <a:srgbClr val="151618"/>
                </a:solidFill>
                <a:latin typeface="Arial"/>
                <a:cs typeface="Arial"/>
              </a:rPr>
              <a:t>work</a:t>
            </a:r>
            <a:r>
              <a:rPr lang="en-US" spc="-20">
                <a:solidFill>
                  <a:srgbClr val="151618"/>
                </a:solidFill>
                <a:latin typeface="Arial"/>
                <a:cs typeface="Arial"/>
              </a:rPr>
              <a:t> </a:t>
            </a:r>
            <a:r>
              <a:rPr spc="-10">
                <a:solidFill>
                  <a:srgbClr val="282A2A"/>
                </a:solidFill>
                <a:latin typeface="Arial"/>
                <a:cs typeface="Arial"/>
              </a:rPr>
              <a:t>planning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5" name="object 17">
            <a:extLst>
              <a:ext uri="{FF2B5EF4-FFF2-40B4-BE49-F238E27FC236}">
                <a16:creationId xmlns:a16="http://schemas.microsoft.com/office/drawing/2014/main" id="{AA132479-F101-DE6F-F6E0-117814AE2B7C}"/>
              </a:ext>
            </a:extLst>
          </p:cNvPr>
          <p:cNvSpPr txBox="1"/>
          <p:nvPr/>
        </p:nvSpPr>
        <p:spPr>
          <a:xfrm>
            <a:off x="8705964" y="5818922"/>
            <a:ext cx="1534160" cy="291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20">
                <a:solidFill>
                  <a:srgbClr val="282A2A"/>
                </a:solidFill>
                <a:latin typeface="Arial"/>
                <a:cs typeface="Arial"/>
              </a:rPr>
              <a:t>Soft</a:t>
            </a:r>
            <a:r>
              <a:rPr spc="-200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282A2A"/>
                </a:solidFill>
                <a:latin typeface="Arial"/>
                <a:cs typeface="Arial"/>
              </a:rPr>
              <a:t>lighting</a:t>
            </a:r>
            <a:endParaRPr>
              <a:latin typeface="Arial"/>
              <a:cs typeface="Arial"/>
            </a:endParaRPr>
          </a:p>
        </p:txBody>
      </p:sp>
      <p:sp>
        <p:nvSpPr>
          <p:cNvPr id="16" name="object 18">
            <a:extLst>
              <a:ext uri="{FF2B5EF4-FFF2-40B4-BE49-F238E27FC236}">
                <a16:creationId xmlns:a16="http://schemas.microsoft.com/office/drawing/2014/main" id="{9752EAE6-35C1-3E57-8F04-B7033B4F6FD4}"/>
              </a:ext>
            </a:extLst>
          </p:cNvPr>
          <p:cNvSpPr txBox="1"/>
          <p:nvPr/>
        </p:nvSpPr>
        <p:spPr>
          <a:xfrm>
            <a:off x="9735679" y="5681385"/>
            <a:ext cx="2593975" cy="57900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339725" marR="5080" indent="-327660" algn="ctr">
              <a:lnSpc>
                <a:spcPct val="100499"/>
              </a:lnSpc>
              <a:spcBef>
                <a:spcPts val="95"/>
              </a:spcBef>
            </a:pPr>
            <a:r>
              <a:rPr spc="-80">
                <a:solidFill>
                  <a:srgbClr val="282A2A"/>
                </a:solidFill>
                <a:latin typeface="Arial"/>
                <a:cs typeface="Arial"/>
              </a:rPr>
              <a:t>Early</a:t>
            </a:r>
            <a:r>
              <a:rPr spc="-16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en-US" spc="-10">
                <a:solidFill>
                  <a:srgbClr val="282A2A"/>
                </a:solidFill>
                <a:latin typeface="Arial"/>
                <a:cs typeface="Arial"/>
              </a:rPr>
              <a:t>communication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 marL="339725" marR="5080" indent="-327660" algn="ctr">
              <a:lnSpc>
                <a:spcPct val="100499"/>
              </a:lnSpc>
              <a:spcBef>
                <a:spcPts val="95"/>
              </a:spcBef>
            </a:pPr>
            <a:r>
              <a:rPr lang="en-US" spc="65">
                <a:solidFill>
                  <a:srgbClr val="282A2A"/>
                </a:solidFill>
                <a:latin typeface="Arial"/>
                <a:cs typeface="Arial"/>
              </a:rPr>
              <a:t>with</a:t>
            </a:r>
            <a:r>
              <a:rPr spc="-17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spc="-10">
                <a:solidFill>
                  <a:srgbClr val="282A2A"/>
                </a:solidFill>
                <a:latin typeface="Arial"/>
                <a:cs typeface="Arial"/>
              </a:rPr>
              <a:t>authorities</a:t>
            </a:r>
            <a:endParaRPr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6A3530-BE7C-C539-9A53-A7BEB200593B}"/>
              </a:ext>
            </a:extLst>
          </p:cNvPr>
          <p:cNvSpPr txBox="1"/>
          <p:nvPr/>
        </p:nvSpPr>
        <p:spPr>
          <a:xfrm>
            <a:off x="3980548" y="6376579"/>
            <a:ext cx="6113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lt-LT" sz="1800" err="1">
                <a:solidFill>
                  <a:srgbClr val="282A2A"/>
                </a:solidFill>
                <a:latin typeface="Arial"/>
                <a:cs typeface="Arial"/>
              </a:rPr>
              <a:t>Indicator</a:t>
            </a:r>
            <a:r>
              <a:rPr lang="lt-LT" sz="1800">
                <a:solidFill>
                  <a:srgbClr val="282A2A"/>
                </a:solidFill>
                <a:latin typeface="Arial"/>
                <a:cs typeface="Arial"/>
              </a:rPr>
              <a:t>:</a:t>
            </a:r>
            <a:r>
              <a:rPr lang="lt-LT" sz="1800" spc="-165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lt-LT" sz="1800" i="1" err="1">
                <a:solidFill>
                  <a:srgbClr val="282A2A"/>
                </a:solidFill>
                <a:latin typeface="Arial"/>
                <a:cs typeface="Arial"/>
              </a:rPr>
              <a:t>Biodiversity</a:t>
            </a:r>
            <a:r>
              <a:rPr lang="lt-LT" sz="1800" i="1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lt-LT" sz="1800">
                <a:solidFill>
                  <a:srgbClr val="282A2A"/>
                </a:solidFill>
                <a:latin typeface="Arial"/>
                <a:cs typeface="Arial"/>
              </a:rPr>
              <a:t>&amp;</a:t>
            </a:r>
            <a:r>
              <a:rPr lang="lt-LT" sz="1800" spc="-100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lt-LT" sz="1800" i="1" spc="65" err="1">
                <a:solidFill>
                  <a:srgbClr val="282A2A"/>
                </a:solidFill>
                <a:latin typeface="Arial"/>
                <a:cs typeface="Arial"/>
              </a:rPr>
              <a:t>habitat</a:t>
            </a:r>
            <a:r>
              <a:rPr lang="lt-LT" sz="1800" i="1" spc="-20">
                <a:solidFill>
                  <a:srgbClr val="282A2A"/>
                </a:solidFill>
                <a:latin typeface="Arial"/>
                <a:cs typeface="Arial"/>
              </a:rPr>
              <a:t> </a:t>
            </a:r>
            <a:r>
              <a:rPr lang="lt-LT" sz="1800" i="1" spc="-10" err="1">
                <a:solidFill>
                  <a:srgbClr val="282A2A"/>
                </a:solidFill>
                <a:latin typeface="Arial"/>
                <a:cs typeface="Arial"/>
              </a:rPr>
              <a:t>protection</a:t>
            </a:r>
            <a:r>
              <a:rPr lang="lt-LT" sz="1800" i="1" spc="-10">
                <a:solidFill>
                  <a:srgbClr val="282A2A"/>
                </a:solidFill>
                <a:latin typeface="Arial"/>
                <a:cs typeface="Arial"/>
              </a:rPr>
              <a:t>.</a:t>
            </a:r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80802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3431" y="2675649"/>
            <a:ext cx="3960000" cy="243990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20485" y="2644773"/>
            <a:ext cx="3960000" cy="2501656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2342604" y="1527001"/>
            <a:ext cx="9355765" cy="504074"/>
          </a:xfrm>
          <a:prstGeom prst="rect">
            <a:avLst/>
          </a:prstGeom>
        </p:spPr>
        <p:txBody>
          <a:bodyPr vert="horz" wrap="square" lIns="0" tIns="11519" rIns="0" bIns="0" rtlCol="0" anchor="ctr">
            <a:spAutoFit/>
          </a:bodyPr>
          <a:lstStyle/>
          <a:p>
            <a:pPr marL="8861">
              <a:lnSpc>
                <a:spcPct val="100000"/>
              </a:lnSpc>
              <a:spcBef>
                <a:spcPts val="91"/>
              </a:spcBef>
            </a:pPr>
            <a:r>
              <a:rPr sz="3200">
                <a:solidFill>
                  <a:srgbClr val="084D62"/>
                </a:solidFill>
                <a:latin typeface="Century Gothic" panose="020B0502020202020204" pitchFamily="34" charset="0"/>
              </a:rPr>
              <a:t>4.</a:t>
            </a:r>
            <a:r>
              <a:rPr sz="3200" spc="405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200" spc="119">
                <a:solidFill>
                  <a:srgbClr val="084D62"/>
                </a:solidFill>
                <a:latin typeface="Century Gothic" panose="020B0502020202020204" pitchFamily="34" charset="0"/>
              </a:rPr>
              <a:t>Energy,</a:t>
            </a:r>
            <a:r>
              <a:rPr sz="3200" spc="-38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200" spc="202">
                <a:solidFill>
                  <a:srgbClr val="084D62"/>
                </a:solidFill>
                <a:latin typeface="Century Gothic" panose="020B0502020202020204" pitchFamily="34" charset="0"/>
              </a:rPr>
              <a:t>Climate</a:t>
            </a:r>
            <a:r>
              <a:rPr sz="3200" spc="84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200" spc="251">
                <a:solidFill>
                  <a:srgbClr val="084D62"/>
                </a:solidFill>
                <a:latin typeface="Century Gothic" panose="020B0502020202020204" pitchFamily="34" charset="0"/>
              </a:rPr>
              <a:t>&amp;</a:t>
            </a:r>
            <a:r>
              <a:rPr sz="3200" spc="227">
                <a:solidFill>
                  <a:srgbClr val="084D62"/>
                </a:solidFill>
                <a:latin typeface="Century Gothic" panose="020B0502020202020204" pitchFamily="34" charset="0"/>
              </a:rPr>
              <a:t> </a:t>
            </a:r>
            <a:r>
              <a:rPr sz="3200" spc="174">
                <a:solidFill>
                  <a:srgbClr val="084D62"/>
                </a:solidFill>
                <a:latin typeface="Century Gothic" panose="020B0502020202020204" pitchFamily="34" charset="0"/>
              </a:rPr>
              <a:t>Electrification.</a:t>
            </a:r>
            <a:endParaRPr sz="3200">
              <a:latin typeface="Century Gothic" panose="020B0502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35552" y="5190572"/>
            <a:ext cx="4168704" cy="956255"/>
          </a:xfrm>
          <a:prstGeom prst="rect">
            <a:avLst/>
          </a:prstGeom>
        </p:spPr>
        <p:txBody>
          <a:bodyPr vert="horz" wrap="square" lIns="0" tIns="47847" rIns="0" bIns="0" rtlCol="0" anchor="t">
            <a:spAutoFit/>
          </a:bodyPr>
          <a:lstStyle/>
          <a:p>
            <a:pPr marL="365760" indent="-357505">
              <a:spcBef>
                <a:spcPts val="377"/>
              </a:spcBef>
              <a:buClr>
                <a:srgbClr val="242A2D"/>
              </a:buClr>
              <a:buFont typeface="Arial"/>
              <a:buChar char="•"/>
              <a:tabLst>
                <a:tab pos="366394" algn="l"/>
              </a:tabLst>
            </a:pPr>
            <a:r>
              <a:rPr lang="en-US" spc="66">
                <a:solidFill>
                  <a:srgbClr val="050708"/>
                </a:solidFill>
                <a:latin typeface="Arial"/>
                <a:ea typeface="Calibri"/>
                <a:cs typeface="Arial"/>
              </a:rPr>
              <a:t>Boats withholding engines</a:t>
            </a:r>
            <a:endParaRPr lang="en-US">
              <a:latin typeface="Arial"/>
              <a:ea typeface="Calibri"/>
              <a:cs typeface="Arial"/>
            </a:endParaRPr>
          </a:p>
          <a:p>
            <a:pPr marL="365508" indent="-356647">
              <a:spcBef>
                <a:spcPts val="310"/>
              </a:spcBef>
              <a:buClr>
                <a:srgbClr val="242A2D"/>
              </a:buClr>
              <a:buChar char="•"/>
              <a:tabLst>
                <a:tab pos="365508" algn="l"/>
              </a:tabLst>
            </a:pPr>
            <a:r>
              <a:rPr>
                <a:solidFill>
                  <a:srgbClr val="050708"/>
                </a:solidFill>
                <a:latin typeface="Arial"/>
                <a:cs typeface="Arial"/>
              </a:rPr>
              <a:t>No</a:t>
            </a:r>
            <a:r>
              <a:rPr spc="-91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45">
                <a:solidFill>
                  <a:srgbClr val="050708"/>
                </a:solidFill>
                <a:latin typeface="Arial"/>
                <a:cs typeface="Arial"/>
              </a:rPr>
              <a:t>shore</a:t>
            </a:r>
            <a:r>
              <a:rPr spc="-73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73">
                <a:solidFill>
                  <a:srgbClr val="050708"/>
                </a:solidFill>
                <a:latin typeface="Arial"/>
                <a:cs typeface="Arial"/>
              </a:rPr>
              <a:t>power</a:t>
            </a:r>
            <a:endParaRPr>
              <a:latin typeface="Arial"/>
              <a:cs typeface="Arial"/>
            </a:endParaRPr>
          </a:p>
          <a:p>
            <a:pPr marL="365508" indent="-356647">
              <a:spcBef>
                <a:spcPts val="310"/>
              </a:spcBef>
              <a:buClr>
                <a:srgbClr val="242A2D"/>
              </a:buClr>
              <a:buChar char="•"/>
              <a:tabLst>
                <a:tab pos="365508" algn="l"/>
              </a:tabLst>
            </a:pPr>
            <a:r>
              <a:rPr>
                <a:solidFill>
                  <a:srgbClr val="050708"/>
                </a:solidFill>
                <a:latin typeface="Arial"/>
                <a:cs typeface="Arial"/>
              </a:rPr>
              <a:t>No</a:t>
            </a:r>
            <a:r>
              <a:rPr spc="-35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66">
                <a:solidFill>
                  <a:srgbClr val="050708"/>
                </a:solidFill>
                <a:latin typeface="Arial"/>
                <a:cs typeface="Arial"/>
              </a:rPr>
              <a:t>plan</a:t>
            </a:r>
            <a:endParaRPr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25929" y="5191587"/>
            <a:ext cx="3748863" cy="956255"/>
          </a:xfrm>
          <a:prstGeom prst="rect">
            <a:avLst/>
          </a:prstGeom>
        </p:spPr>
        <p:txBody>
          <a:bodyPr vert="horz" wrap="square" lIns="0" tIns="47847" rIns="0" bIns="0" rtlCol="0">
            <a:spAutoFit/>
          </a:bodyPr>
          <a:lstStyle/>
          <a:p>
            <a:pPr marL="366394" indent="-357533">
              <a:spcBef>
                <a:spcPts val="377"/>
              </a:spcBef>
              <a:buClr>
                <a:srgbClr val="242A2D"/>
              </a:buClr>
              <a:buChar char="•"/>
              <a:tabLst>
                <a:tab pos="366394" algn="l"/>
              </a:tabLst>
            </a:pPr>
            <a:r>
              <a:rPr spc="49">
                <a:solidFill>
                  <a:srgbClr val="050708"/>
                </a:solidFill>
                <a:latin typeface="Arial"/>
                <a:cs typeface="Arial"/>
              </a:rPr>
              <a:t>Shore</a:t>
            </a:r>
            <a:r>
              <a:rPr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122">
                <a:solidFill>
                  <a:srgbClr val="050708"/>
                </a:solidFill>
                <a:latin typeface="Arial"/>
                <a:cs typeface="Arial"/>
              </a:rPr>
              <a:t>power</a:t>
            </a:r>
            <a:r>
              <a:rPr spc="-84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42">
                <a:solidFill>
                  <a:srgbClr val="050708"/>
                </a:solidFill>
                <a:latin typeface="Arial"/>
                <a:cs typeface="Arial"/>
              </a:rPr>
              <a:t>available</a:t>
            </a:r>
            <a:endParaRPr>
              <a:latin typeface="Arial"/>
              <a:cs typeface="Arial"/>
            </a:endParaRPr>
          </a:p>
          <a:p>
            <a:pPr marL="365065" indent="-356204">
              <a:spcBef>
                <a:spcPts val="310"/>
              </a:spcBef>
              <a:buClr>
                <a:srgbClr val="242A2D"/>
              </a:buClr>
              <a:buChar char="•"/>
              <a:tabLst>
                <a:tab pos="365065" algn="l"/>
              </a:tabLst>
            </a:pPr>
            <a:r>
              <a:rPr>
                <a:solidFill>
                  <a:srgbClr val="050708"/>
                </a:solidFill>
                <a:latin typeface="Arial"/>
                <a:cs typeface="Arial"/>
              </a:rPr>
              <a:t>Clear</a:t>
            </a:r>
            <a:r>
              <a:rPr spc="-136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77">
                <a:solidFill>
                  <a:srgbClr val="050708"/>
                </a:solidFill>
                <a:latin typeface="Arial"/>
                <a:cs typeface="Arial"/>
              </a:rPr>
              <a:t>instructions</a:t>
            </a:r>
            <a:endParaRPr>
              <a:latin typeface="Arial"/>
              <a:cs typeface="Arial"/>
            </a:endParaRPr>
          </a:p>
          <a:p>
            <a:pPr marL="365065" indent="-356204">
              <a:spcBef>
                <a:spcPts val="310"/>
              </a:spcBef>
              <a:buClr>
                <a:srgbClr val="242A2D"/>
              </a:buClr>
              <a:buChar char="•"/>
              <a:tabLst>
                <a:tab pos="365065" algn="l"/>
              </a:tabLst>
            </a:pPr>
            <a:r>
              <a:rPr>
                <a:solidFill>
                  <a:srgbClr val="050708"/>
                </a:solidFill>
                <a:latin typeface="Arial"/>
                <a:cs typeface="Arial"/>
              </a:rPr>
              <a:t>Phased</a:t>
            </a:r>
            <a:r>
              <a:rPr spc="-38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49">
                <a:solidFill>
                  <a:srgbClr val="050708"/>
                </a:solidFill>
                <a:latin typeface="Arial"/>
                <a:cs typeface="Arial"/>
              </a:rPr>
              <a:t>upgrade</a:t>
            </a:r>
            <a:r>
              <a:rPr spc="-38">
                <a:solidFill>
                  <a:srgbClr val="050708"/>
                </a:solidFill>
                <a:latin typeface="Arial"/>
                <a:cs typeface="Arial"/>
              </a:rPr>
              <a:t> </a:t>
            </a:r>
            <a:r>
              <a:rPr spc="91">
                <a:solidFill>
                  <a:srgbClr val="050708"/>
                </a:solidFill>
                <a:latin typeface="Arial"/>
                <a:cs typeface="Arial"/>
              </a:rPr>
              <a:t>plan</a:t>
            </a:r>
            <a:endParaRPr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24246" y="6369971"/>
            <a:ext cx="4235554" cy="286841"/>
          </a:xfrm>
          <a:prstGeom prst="rect">
            <a:avLst/>
          </a:prstGeom>
        </p:spPr>
        <p:txBody>
          <a:bodyPr vert="horz" wrap="square" lIns="0" tIns="9747" rIns="0" bIns="0" rtlCol="0" anchor="t">
            <a:spAutoFit/>
          </a:bodyPr>
          <a:lstStyle/>
          <a:p>
            <a:pPr marL="294005" indent="-285750">
              <a:spcBef>
                <a:spcPts val="77"/>
              </a:spcBef>
              <a:buFont typeface="Wingdings" panose="05000000000000000000" pitchFamily="2" charset="2"/>
              <a:buChar char="ü"/>
            </a:pPr>
            <a:r>
              <a:rPr>
                <a:solidFill>
                  <a:srgbClr val="242A2D"/>
                </a:solidFill>
                <a:latin typeface="Arial"/>
                <a:cs typeface="Arial"/>
              </a:rPr>
              <a:t>Indicator:</a:t>
            </a:r>
            <a:r>
              <a:rPr spc="-108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i="1" spc="-87">
                <a:solidFill>
                  <a:srgbClr val="242A2D"/>
                </a:solidFill>
                <a:latin typeface="Arial"/>
                <a:cs typeface="Arial"/>
              </a:rPr>
              <a:t>Energy</a:t>
            </a:r>
            <a:r>
              <a:rPr i="1" spc="-70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i="1" spc="-49">
                <a:solidFill>
                  <a:srgbClr val="242A2D"/>
                </a:solidFill>
                <a:latin typeface="Arial"/>
                <a:cs typeface="Arial"/>
              </a:rPr>
              <a:t>efficiency</a:t>
            </a:r>
            <a:r>
              <a:rPr i="1" spc="-31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spc="-38">
                <a:solidFill>
                  <a:srgbClr val="242A2D"/>
                </a:solidFill>
                <a:latin typeface="Arial"/>
                <a:cs typeface="Arial"/>
              </a:rPr>
              <a:t>&amp;</a:t>
            </a:r>
            <a:r>
              <a:rPr i="1" spc="-38">
                <a:solidFill>
                  <a:srgbClr val="242A2D"/>
                </a:solidFill>
                <a:latin typeface="Arial"/>
                <a:cs typeface="Arial"/>
              </a:rPr>
              <a:t>emissions.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265895" y="6586533"/>
            <a:ext cx="875414" cy="154370"/>
          </a:xfrm>
          <a:prstGeom prst="rect">
            <a:avLst/>
          </a:prstGeom>
        </p:spPr>
        <p:txBody>
          <a:bodyPr vert="horz" wrap="square" lIns="0" tIns="9303" rIns="0" bIns="0" rtlCol="0">
            <a:spAutoFit/>
          </a:bodyPr>
          <a:lstStyle/>
          <a:p>
            <a:pPr marL="8861">
              <a:spcBef>
                <a:spcPts val="73"/>
              </a:spcBef>
            </a:pPr>
            <a:r>
              <a:rPr sz="907" spc="-14">
                <a:solidFill>
                  <a:srgbClr val="242A2D"/>
                </a:solidFill>
                <a:latin typeface="Arial"/>
                <a:cs typeface="Arial"/>
              </a:rPr>
              <a:t>Isl\</a:t>
            </a:r>
            <a:r>
              <a:rPr sz="907" spc="-31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sz="942" spc="-7">
                <a:solidFill>
                  <a:srgbClr val="18181A"/>
                </a:solidFill>
                <a:latin typeface="Arial"/>
                <a:cs typeface="Arial"/>
              </a:rPr>
              <a:t>NotebookLM</a:t>
            </a:r>
            <a:endParaRPr sz="942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4C92BF-63EE-BB50-55F0-D0C7CA40D69E}"/>
              </a:ext>
            </a:extLst>
          </p:cNvPr>
          <p:cNvSpPr txBox="1"/>
          <p:nvPr/>
        </p:nvSpPr>
        <p:spPr>
          <a:xfrm>
            <a:off x="3117667" y="2073622"/>
            <a:ext cx="72281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2350"/>
              </a:spcBef>
            </a:pPr>
            <a:r>
              <a:rPr lang="en-US" sz="1800" spc="110">
                <a:solidFill>
                  <a:srgbClr val="242A2D"/>
                </a:solidFill>
                <a:latin typeface="Arial"/>
                <a:cs typeface="Arial"/>
              </a:rPr>
              <a:t>Electrification</a:t>
            </a:r>
            <a:r>
              <a:rPr lang="en-US" sz="1800" spc="-295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spc="114">
                <a:solidFill>
                  <a:srgbClr val="242A2D"/>
                </a:solidFill>
                <a:latin typeface="Arial"/>
                <a:cs typeface="Arial"/>
              </a:rPr>
              <a:t>is</a:t>
            </a:r>
            <a:r>
              <a:rPr lang="en-US" sz="1800" spc="-280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spc="175">
                <a:solidFill>
                  <a:srgbClr val="242A2D"/>
                </a:solidFill>
                <a:latin typeface="Arial"/>
                <a:cs typeface="Arial"/>
              </a:rPr>
              <a:t>no</a:t>
            </a:r>
            <a:r>
              <a:rPr lang="en-US" sz="1800" spc="-220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spc="65">
                <a:solidFill>
                  <a:srgbClr val="242A2D"/>
                </a:solidFill>
                <a:latin typeface="Arial"/>
                <a:cs typeface="Arial"/>
              </a:rPr>
              <a:t>longer</a:t>
            </a:r>
            <a:r>
              <a:rPr lang="en-US" sz="1800" spc="50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spc="150">
                <a:solidFill>
                  <a:srgbClr val="242A2D"/>
                </a:solidFill>
                <a:latin typeface="Arial"/>
                <a:cs typeface="Arial"/>
              </a:rPr>
              <a:t>future</a:t>
            </a:r>
            <a:r>
              <a:rPr lang="en-US" sz="1800" spc="-295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b="1" i="1" spc="475">
                <a:solidFill>
                  <a:srgbClr val="242A2D"/>
                </a:solidFill>
                <a:latin typeface="Arial"/>
                <a:cs typeface="Arial"/>
              </a:rPr>
              <a:t>talk-</a:t>
            </a:r>
            <a:r>
              <a:rPr lang="en-US" sz="1800" b="1" i="1" spc="315">
                <a:solidFill>
                  <a:srgbClr val="242A2D"/>
                </a:solidFill>
                <a:latin typeface="Arial"/>
                <a:cs typeface="Arial"/>
              </a:rPr>
              <a:t>it</a:t>
            </a:r>
            <a:r>
              <a:rPr lang="en-US" sz="1800" b="1" i="1" spc="-135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b="1" i="1" spc="114">
                <a:solidFill>
                  <a:srgbClr val="242A2D"/>
                </a:solidFill>
                <a:latin typeface="Arial"/>
                <a:cs typeface="Arial"/>
              </a:rPr>
              <a:t>is</a:t>
            </a:r>
            <a:r>
              <a:rPr lang="en-US" sz="1800" b="1" i="1" spc="-270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b="1" i="1" spc="50">
                <a:solidFill>
                  <a:srgbClr val="242A2D"/>
                </a:solidFill>
                <a:latin typeface="Arial"/>
                <a:cs typeface="Arial"/>
              </a:rPr>
              <a:t>already</a:t>
            </a:r>
            <a:r>
              <a:rPr lang="en-US" sz="1800" b="1" i="1" spc="-40">
                <a:solidFill>
                  <a:srgbClr val="242A2D"/>
                </a:solidFill>
                <a:latin typeface="Arial"/>
                <a:cs typeface="Arial"/>
              </a:rPr>
              <a:t> </a:t>
            </a:r>
            <a:r>
              <a:rPr lang="en-US" sz="1800" b="1" i="1" spc="-10">
                <a:solidFill>
                  <a:srgbClr val="242A2D"/>
                </a:solidFill>
                <a:latin typeface="Arial"/>
                <a:cs typeface="Arial"/>
              </a:rPr>
              <a:t>expected</a:t>
            </a:r>
            <a:r>
              <a:rPr lang="en-US" sz="1800" spc="-10">
                <a:solidFill>
                  <a:srgbClr val="242A2D"/>
                </a:solidFill>
                <a:latin typeface="Arial"/>
                <a:cs typeface="Arial"/>
              </a:rPr>
              <a:t>.</a:t>
            </a:r>
            <a:endParaRPr lang="en-US"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E0937AA57ACD994B941A3ECD1748728E" ma:contentTypeVersion="8" ma:contentTypeDescription="Kurkite naują dokumentą." ma:contentTypeScope="" ma:versionID="be2d4e16e5eb7bbc067be4c9ea0d8084">
  <xsd:schema xmlns:xsd="http://www.w3.org/2001/XMLSchema" xmlns:xs="http://www.w3.org/2001/XMLSchema" xmlns:p="http://schemas.microsoft.com/office/2006/metadata/properties" xmlns:ns2="39693a39-8fa4-455b-b3c4-33f531c85607" targetNamespace="http://schemas.microsoft.com/office/2006/metadata/properties" ma:root="true" ma:fieldsID="5c70e9997803c77f854aa4f595fb84e0" ns2:_="">
    <xsd:import namespace="39693a39-8fa4-455b-b3c4-33f531c856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693a39-8fa4-455b-b3c4-33f531c856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A0B674-B5A5-49B0-9087-E62EC033ADE5}">
  <ds:schemaRefs>
    <ds:schemaRef ds:uri="39693a39-8fa4-455b-b3c4-33f531c856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E50E4C9-BC64-44C2-A4E7-B6EB85575A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29B71F-A518-4EB5-96D0-88EFD7C88D1B}">
  <ds:schemaRefs>
    <ds:schemaRef ds:uri="39693a39-8fa4-455b-b3c4-33f531c856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16</Slides>
  <Notes>8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1_Projekt niestandardowy</vt:lpstr>
      <vt:lpstr>2_Projekt niestandardowy</vt:lpstr>
      <vt:lpstr>Projekt niestandardowy</vt:lpstr>
      <vt:lpstr>The Regulatory Landscape for Environmentally Friendly MarinasA Practical Guide for Baltic Marina Administrators  Interreg South Baltic Program 2021-2027</vt:lpstr>
      <vt:lpstr>PowerPoint Presentation</vt:lpstr>
      <vt:lpstr>Why Regulations Matter More in the Baltic Sea</vt:lpstr>
      <vt:lpstr>How EU Law Reaches Your Marina's Dock.</vt:lpstr>
      <vt:lpstr>The Five Regulatory Pillars of Marina Operations</vt:lpstr>
      <vt:lpstr>1. Water Protection: The #1 Priority in the Baltic</vt:lpstr>
      <vt:lpstr>2. Waste Management: It's an Organisational Challenge</vt:lpstr>
      <vt:lpstr>3. Nature Protection &amp; Sensitive Areas.</vt:lpstr>
      <vt:lpstr>4. Energy, Climate &amp; Electrification.</vt:lpstr>
      <vt:lpstr>5. Fuels, Chemicals &amp; Safety.</vt:lpstr>
      <vt:lpstr>Inspections: What They *Really * Look For</vt:lpstr>
      <vt:lpstr>Compliance in the Real World of the Baltic</vt:lpstr>
      <vt:lpstr>From Compliance Cost to Competitive Advantage</vt:lpstr>
      <vt:lpstr>PowerPoint Presentation</vt:lpstr>
      <vt:lpstr>Your Three Most Important Takeaways.</vt:lpstr>
      <vt:lpstr>PowerPoint Presentation</vt:lpstr>
    </vt:vector>
  </TitlesOfParts>
  <Company>umwp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Ostrowski Arkadiusz</dc:creator>
  <cp:revision>1</cp:revision>
  <dcterms:created xsi:type="dcterms:W3CDTF">2024-09-25T08:08:53Z</dcterms:created>
  <dcterms:modified xsi:type="dcterms:W3CDTF">2026-03-19T11:58:22Z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0x010100E0937AA57ACD994B941A3ECD1748728E</vt:lpwstr>
  </property>
</Properties>
</file>